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10" r:id="rId6"/>
    <p:sldId id="290" r:id="rId7"/>
    <p:sldId id="373" r:id="rId8"/>
    <p:sldId id="305" r:id="rId9"/>
    <p:sldId id="374" r:id="rId10"/>
    <p:sldId id="375" r:id="rId11"/>
    <p:sldId id="376" r:id="rId12"/>
    <p:sldId id="377" r:id="rId13"/>
    <p:sldId id="379" r:id="rId14"/>
    <p:sldId id="378" r:id="rId15"/>
    <p:sldId id="380" r:id="rId16"/>
    <p:sldId id="381" r:id="rId17"/>
    <p:sldId id="382" r:id="rId18"/>
    <p:sldId id="385" r:id="rId19"/>
    <p:sldId id="328" r:id="rId20"/>
    <p:sldId id="386" r:id="rId21"/>
    <p:sldId id="274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0"/>
    <a:srgbClr val="000032"/>
    <a:srgbClr val="FC3A3A"/>
    <a:srgbClr val="BA6161"/>
    <a:srgbClr val="CC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26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-54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5F37830-0032-42FE-BB7D-4D0AEAE76A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D4F4FE-5BC5-49AA-86B9-F83168970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FF8F27-67EB-401F-B8C0-5A576A7BD14A}" type="datetime1">
              <a:rPr lang="ru-RU" smtClean="0"/>
              <a:t>11.01.2022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6F02CC-5414-4BB2-A7DD-9EF9BB13A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891B5D-A255-454F-9ABC-4D3310921B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B3D83-8D1A-4DFC-A85C-775CC8A1994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771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C6F9E8-04C0-4153-9C14-335CA463B6AD}" type="datetime1">
              <a:rPr lang="ru-RU" noProof="0" smtClean="0"/>
              <a:t>11.01.2022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6702109-9DB5-4930-9529-97D0F7F71D9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04545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1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351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36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DA29696-2BE8-442F-AE32-06B5202A784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15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970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18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1C27E24-5B5B-4605-9165-13141795F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72869"/>
            <a:ext cx="12191998" cy="3200134"/>
          </a:xfrm>
          <a:custGeom>
            <a:avLst/>
            <a:gdLst>
              <a:gd name="connsiteX0" fmla="*/ 0 w 12191998"/>
              <a:gd name="connsiteY0" fmla="*/ 0 h 2476346"/>
              <a:gd name="connsiteX1" fmla="*/ 12191998 w 12191998"/>
              <a:gd name="connsiteY1" fmla="*/ 0 h 2476346"/>
              <a:gd name="connsiteX2" fmla="*/ 12191998 w 12191998"/>
              <a:gd name="connsiteY2" fmla="*/ 2476346 h 2476346"/>
              <a:gd name="connsiteX3" fmla="*/ 0 w 12191998"/>
              <a:gd name="connsiteY3" fmla="*/ 2476346 h 2476346"/>
              <a:gd name="connsiteX4" fmla="*/ 0 w 12191998"/>
              <a:gd name="connsiteY4" fmla="*/ 0 h 2476346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36125 h 2757568"/>
              <a:gd name="connsiteX1" fmla="*/ 12191998 w 12191998"/>
              <a:gd name="connsiteY1" fmla="*/ 281222 h 2757568"/>
              <a:gd name="connsiteX2" fmla="*/ 12191998 w 12191998"/>
              <a:gd name="connsiteY2" fmla="*/ 2757568 h 2757568"/>
              <a:gd name="connsiteX3" fmla="*/ 0 w 12191998"/>
              <a:gd name="connsiteY3" fmla="*/ 2757568 h 2757568"/>
              <a:gd name="connsiteX4" fmla="*/ 0 w 12191998"/>
              <a:gd name="connsiteY4" fmla="*/ 36125 h 2757568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403170 h 3124613"/>
              <a:gd name="connsiteX1" fmla="*/ 6591300 w 12191998"/>
              <a:gd name="connsiteY1" fmla="*/ 15890 h 3124613"/>
              <a:gd name="connsiteX2" fmla="*/ 12191998 w 12191998"/>
              <a:gd name="connsiteY2" fmla="*/ 648267 h 3124613"/>
              <a:gd name="connsiteX3" fmla="*/ 12191998 w 12191998"/>
              <a:gd name="connsiteY3" fmla="*/ 3124613 h 3124613"/>
              <a:gd name="connsiteX4" fmla="*/ 0 w 12191998"/>
              <a:gd name="connsiteY4" fmla="*/ 3124613 h 3124613"/>
              <a:gd name="connsiteX5" fmla="*/ 0 w 12191998"/>
              <a:gd name="connsiteY5" fmla="*/ 403170 h 312461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530729 h 3252172"/>
              <a:gd name="connsiteX1" fmla="*/ 6591300 w 12191998"/>
              <a:gd name="connsiteY1" fmla="*/ 143449 h 3252172"/>
              <a:gd name="connsiteX2" fmla="*/ 12191998 w 12191998"/>
              <a:gd name="connsiteY2" fmla="*/ 189086 h 3252172"/>
              <a:gd name="connsiteX3" fmla="*/ 12191998 w 12191998"/>
              <a:gd name="connsiteY3" fmla="*/ 3252172 h 3252172"/>
              <a:gd name="connsiteX4" fmla="*/ 0 w 12191998"/>
              <a:gd name="connsiteY4" fmla="*/ 3252172 h 3252172"/>
              <a:gd name="connsiteX5" fmla="*/ 0 w 12191998"/>
              <a:gd name="connsiteY5" fmla="*/ 530729 h 3252172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4563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405622 h 3127065"/>
              <a:gd name="connsiteX1" fmla="*/ 6591300 w 12191998"/>
              <a:gd name="connsiteY1" fmla="*/ 18342 h 3127065"/>
              <a:gd name="connsiteX2" fmla="*/ 12191998 w 12191998"/>
              <a:gd name="connsiteY2" fmla="*/ 63979 h 3127065"/>
              <a:gd name="connsiteX3" fmla="*/ 12191998 w 12191998"/>
              <a:gd name="connsiteY3" fmla="*/ 3127065 h 3127065"/>
              <a:gd name="connsiteX4" fmla="*/ 0 w 12191998"/>
              <a:gd name="connsiteY4" fmla="*/ 3127065 h 3127065"/>
              <a:gd name="connsiteX5" fmla="*/ 0 w 12191998"/>
              <a:gd name="connsiteY5" fmla="*/ 405622 h 3127065"/>
              <a:gd name="connsiteX0" fmla="*/ 0 w 12191998"/>
              <a:gd name="connsiteY0" fmla="*/ 478691 h 3200134"/>
              <a:gd name="connsiteX1" fmla="*/ 6591300 w 12191998"/>
              <a:gd name="connsiteY1" fmla="*/ 91411 h 3200134"/>
              <a:gd name="connsiteX2" fmla="*/ 12191998 w 12191998"/>
              <a:gd name="connsiteY2" fmla="*/ 137048 h 3200134"/>
              <a:gd name="connsiteX3" fmla="*/ 12191998 w 12191998"/>
              <a:gd name="connsiteY3" fmla="*/ 3200134 h 3200134"/>
              <a:gd name="connsiteX4" fmla="*/ 0 w 12191998"/>
              <a:gd name="connsiteY4" fmla="*/ 3200134 h 3200134"/>
              <a:gd name="connsiteX5" fmla="*/ 0 w 12191998"/>
              <a:gd name="connsiteY5" fmla="*/ 478691 h 320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3200134">
                <a:moveTo>
                  <a:pt x="0" y="478691"/>
                </a:moveTo>
                <a:cubicBezTo>
                  <a:pt x="1786890" y="448251"/>
                  <a:pt x="2044700" y="530622"/>
                  <a:pt x="6591300" y="91411"/>
                </a:cubicBezTo>
                <a:cubicBezTo>
                  <a:pt x="8577580" y="-65860"/>
                  <a:pt x="10438128" y="-72"/>
                  <a:pt x="12191998" y="137048"/>
                </a:cubicBezTo>
                <a:lnTo>
                  <a:pt x="12191998" y="3200134"/>
                </a:lnTo>
                <a:lnTo>
                  <a:pt x="0" y="3200134"/>
                </a:lnTo>
                <a:lnTo>
                  <a:pt x="0" y="478691"/>
                </a:ln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txBody>
          <a:bodyPr lIns="182880" tIns="0" rtlCol="0" anchor="ctr"/>
          <a:lstStyle>
            <a:lvl1pPr marL="731520" algn="l">
              <a:lnSpc>
                <a:spcPct val="100000"/>
              </a:lnSpc>
              <a:spcBef>
                <a:spcPts val="800"/>
              </a:spcBef>
              <a:defRPr sz="5400"/>
            </a:lvl1pPr>
          </a:lstStyle>
          <a:p>
            <a:pPr rtl="0"/>
            <a:r>
              <a:rPr lang="ru-RU" noProof="0"/>
              <a:t>Щелкните заголовок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290432B-E439-40FF-A9AA-F20D8672B1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4151560"/>
          </a:xfrm>
          <a:custGeom>
            <a:avLst/>
            <a:gdLst>
              <a:gd name="connsiteX0" fmla="*/ 0 w 12191998"/>
              <a:gd name="connsiteY0" fmla="*/ 0 h 4151560"/>
              <a:gd name="connsiteX1" fmla="*/ 12191998 w 12191998"/>
              <a:gd name="connsiteY1" fmla="*/ 0 h 4151560"/>
              <a:gd name="connsiteX2" fmla="*/ 12191998 w 12191998"/>
              <a:gd name="connsiteY2" fmla="*/ 3809917 h 4151560"/>
              <a:gd name="connsiteX3" fmla="*/ 6591300 w 12191998"/>
              <a:gd name="connsiteY3" fmla="*/ 3764280 h 4151560"/>
              <a:gd name="connsiteX4" fmla="*/ 0 w 12191998"/>
              <a:gd name="connsiteY4" fmla="*/ 4151560 h 41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151560">
                <a:moveTo>
                  <a:pt x="0" y="0"/>
                </a:moveTo>
                <a:lnTo>
                  <a:pt x="12191998" y="0"/>
                </a:lnTo>
                <a:lnTo>
                  <a:pt x="12191998" y="3809917"/>
                </a:lnTo>
                <a:cubicBezTo>
                  <a:pt x="10438128" y="3672797"/>
                  <a:pt x="8577580" y="3607009"/>
                  <a:pt x="6591300" y="3764280"/>
                </a:cubicBezTo>
                <a:cubicBezTo>
                  <a:pt x="2044700" y="4203491"/>
                  <a:pt x="1786890" y="4121120"/>
                  <a:pt x="0" y="415156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accent5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5FD77643-24B8-4D2F-9CCC-3BCE807F7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4800" y="4246790"/>
            <a:ext cx="3581400" cy="2081213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862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F70B09C-1A53-4C73-9FD8-708C7D958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D14DE831-4B4E-4AF3-B187-9206DACD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D771390A-8381-4353-8D62-C0DD79BC28F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232E81AB-5D89-4A83-948B-6072C2DEE6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FCC4A04-2321-4CD3-92B2-027B2CBD29B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BA7BC130-410F-4CC7-B9FD-E7C4C01F0C0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2E0CFD6B-8DE1-46B9-8FE3-AB225A6719F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00DD451B-8273-4E41-830F-75FD094A2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02381626-BACB-4F9A-B456-31C696C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26BD6855-6DB8-463B-9145-BA9CF824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71628876-83EE-4DC7-8869-F56C4D14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35031072-625B-4FC2-A7AF-A25668B28834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F929441C-AEB2-42CA-8577-3203F43FEB0E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19CA70B7-031F-4092-B4FA-4A90532B5036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9E85C53C-39CA-4C00-B01E-8C5674BAF03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28812B8-C920-4FEC-AB94-4B5D8B478A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A158BC-BDC0-4D6B-8006-BBDF7041ED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9EB0F122-2776-4058-B989-F3BAFDA95F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F9018F4-E93E-4825-B7D6-94648C22CE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D4F7E653-1B6A-4AEE-998A-D7B535D02D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5A1439AF-AC90-41E1-885A-7E869844D4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E0A50FF0-A246-4674-BCF4-476255BEC1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E1885235-40A5-43E7-B9FA-DD4B5D22E2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0C816EA7-5943-42BE-858C-AF2089001A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09DD2EF-AD5F-4463-BAFC-E7F6F3402C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CFB6B983-6B14-43E0-9CE4-22E97309D8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9AAB25A3-8A3B-4279-AACD-37DD3FCAAF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63B2619E-3696-48DC-80B3-6E827F432F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>
              <a:extLst>
                <a:ext uri="{FF2B5EF4-FFF2-40B4-BE49-F238E27FC236}">
                  <a16:creationId xmlns:a16="http://schemas.microsoft.com/office/drawing/2014/main" id="{99B75BCC-DBCB-4C72-A90A-E950FDF7D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>
              <a:extLst>
                <a:ext uri="{FF2B5EF4-FFF2-40B4-BE49-F238E27FC236}">
                  <a16:creationId xmlns:a16="http://schemas.microsoft.com/office/drawing/2014/main" id="{8070D7F8-AC6B-4E63-9681-742BE98272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Прямая соединительная линия 118">
              <a:extLst>
                <a:ext uri="{FF2B5EF4-FFF2-40B4-BE49-F238E27FC236}">
                  <a16:creationId xmlns:a16="http://schemas.microsoft.com/office/drawing/2014/main" id="{E11D8428-90D3-4548-AA28-A6F9C1B9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0C71E3-446B-4C21-B7C7-B8872FBB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7" name="Прямоугольный треугольник 76">
            <a:extLst>
              <a:ext uri="{FF2B5EF4-FFF2-40B4-BE49-F238E27FC236}">
                <a16:creationId xmlns:a16="http://schemas.microsoft.com/office/drawing/2014/main" id="{4E3D1D5C-A81E-44CF-B721-6FBE69359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5F7FBB-B77A-47E6-9B07-5B0A0E9B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14" y="456532"/>
            <a:ext cx="10656372" cy="1126426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2" name="Текст 81">
            <a:extLst>
              <a:ext uri="{FF2B5EF4-FFF2-40B4-BE49-F238E27FC236}">
                <a16:creationId xmlns:a16="http://schemas.microsoft.com/office/drawing/2014/main" id="{8D29AE11-25A6-4A91-94C1-6A26AB6CA3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390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8BC29F00-8301-4CEE-BA06-1D534F497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913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3" name="Текст 81">
            <a:extLst>
              <a:ext uri="{FF2B5EF4-FFF2-40B4-BE49-F238E27FC236}">
                <a16:creationId xmlns:a16="http://schemas.microsoft.com/office/drawing/2014/main" id="{348078F7-442A-4846-A477-54C056EEA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156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6" name="Текст 84">
            <a:extLst>
              <a:ext uri="{FF2B5EF4-FFF2-40B4-BE49-F238E27FC236}">
                <a16:creationId xmlns:a16="http://schemas.microsoft.com/office/drawing/2014/main" id="{20846AFB-4D65-421E-BDFC-A127A1D5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156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7" name="Дата 3">
            <a:extLst>
              <a:ext uri="{FF2B5EF4-FFF2-40B4-BE49-F238E27FC236}">
                <a16:creationId xmlns:a16="http://schemas.microsoft.com/office/drawing/2014/main" id="{4E14FBED-7310-4E87-BFA7-050A91D1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2D55EA13-D683-41C4-B608-30940AE42409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88" name="Нижний колонтитул 4">
            <a:extLst>
              <a:ext uri="{FF2B5EF4-FFF2-40B4-BE49-F238E27FC236}">
                <a16:creationId xmlns:a16="http://schemas.microsoft.com/office/drawing/2014/main" id="{9D4E6D47-8B2E-4566-8B9E-294FAA0E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89" name="Номер слайда 5">
            <a:extLst>
              <a:ext uri="{FF2B5EF4-FFF2-40B4-BE49-F238E27FC236}">
                <a16:creationId xmlns:a16="http://schemas.microsoft.com/office/drawing/2014/main" id="{100CAC88-3775-4C14-ABE2-A6DBB51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18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Прямоугольник 85">
            <a:extLst>
              <a:ext uri="{FF2B5EF4-FFF2-40B4-BE49-F238E27FC236}">
                <a16:creationId xmlns:a16="http://schemas.microsoft.com/office/drawing/2014/main" id="{91CF620B-CA95-44EA-ABB7-3C0D7277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25C8A854-6AD5-4EA8-ADB0-B4224410C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A155F89-2CC8-4507-9CAF-52B9C04F1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BD4B67D-F11A-42B5-AD36-64E83998332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D6D992C2-C73A-4020-AB80-910ABD8B66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FE2C1AC-3C9C-4E6F-AB7D-796BB42A79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274DEF58-5490-4294-BAB9-82EDB4B685B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36C22FA6-2BFF-4A17-A8A3-6D0DF06B1F11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F6D8CA74-FFC2-4419-A69D-5FA13927B46F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A324DD6D-F6AE-4E1F-898D-939DCF98FC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0E0F22C7-C523-4F27-A682-25E22C10A4B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D8C830C3-0BFC-4AA7-872B-FF1C785DBB5E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C33F1ADE-8ECD-4FC1-8B6A-DE1C1675B95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13D25F39-5E7A-43D1-B675-629B3393384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F9FBA4B2-FB49-4B68-ABBB-19B47CCAF2EC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631B16C3-0946-4E2F-9275-87F95C25C0E6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6160A9E2-9353-4FC1-9099-E56AEFE6C0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501D6BDE-C806-4832-BFE5-B43692D4EC54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C13E0E13-B29D-4A6F-BD03-B4B74E5C9F8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99062266-EA73-40C1-B2BA-84A5B170C4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CA1C91-AC4A-4ECC-ABBE-F95A0D71639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D9ED7D18-4C21-4EC7-A69E-F217BB037F4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DE6646E-0507-49D1-BC5A-96FDF97E8D4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880A6265-73D5-4AFE-B003-E79690762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C5FF6B8A-5930-4909-A84D-9D86FAAEA4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0BE97C02-B5E8-4E85-AB2D-1B144728C6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9E0D9532-E4F7-4181-B732-B402D7E9293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E0FED504-48F9-42AE-8C1D-18ABEA360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61B5F04-4827-493D-8CDB-8FC1F21F86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A4D02F9F-A9FF-4569-B1CF-3D5B0B8A58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EE699586-9F40-4AEA-B070-FBBD177533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4D4BD64C-0BF9-4084-8C20-90D20EA6B6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C3AD463-404C-4576-AC21-F25582953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20" name="Прямоугольный треугольник 119">
            <a:extLst>
              <a:ext uri="{FF2B5EF4-FFF2-40B4-BE49-F238E27FC236}">
                <a16:creationId xmlns:a16="http://schemas.microsoft.com/office/drawing/2014/main" id="{2A73DFF6-076E-4BBC-9CDB-E1B24D9B6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E89C6-E571-4739-8BA7-D97BDCD1D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268" y="441042"/>
            <a:ext cx="9323464" cy="1162258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21" name="Текст 81">
            <a:extLst>
              <a:ext uri="{FF2B5EF4-FFF2-40B4-BE49-F238E27FC236}">
                <a16:creationId xmlns:a16="http://schemas.microsoft.com/office/drawing/2014/main" id="{24221B82-BDC2-43E4-9DC3-109392FC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757" y="1816398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23" name="Текст 84">
            <a:extLst>
              <a:ext uri="{FF2B5EF4-FFF2-40B4-BE49-F238E27FC236}">
                <a16:creationId xmlns:a16="http://schemas.microsoft.com/office/drawing/2014/main" id="{F064B050-C9E2-4CBD-8063-8F72369DE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280" y="2595913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2" name="Текст 81">
            <a:extLst>
              <a:ext uri="{FF2B5EF4-FFF2-40B4-BE49-F238E27FC236}">
                <a16:creationId xmlns:a16="http://schemas.microsoft.com/office/drawing/2014/main" id="{AB4DD233-B719-42EE-AE0F-930CABD5AA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1938" y="182294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3" name="Текст 84">
            <a:extLst>
              <a:ext uri="{FF2B5EF4-FFF2-40B4-BE49-F238E27FC236}">
                <a16:creationId xmlns:a16="http://schemas.microsoft.com/office/drawing/2014/main" id="{E2F4A9D6-F113-40C1-B3C8-A9BDB2877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1461" y="260245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4" name="Текст 81">
            <a:extLst>
              <a:ext uri="{FF2B5EF4-FFF2-40B4-BE49-F238E27FC236}">
                <a16:creationId xmlns:a16="http://schemas.microsoft.com/office/drawing/2014/main" id="{B5E6D4D3-9E8F-4D92-B05A-7E9BBD7594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642" y="182266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5" name="Текст 84">
            <a:extLst>
              <a:ext uri="{FF2B5EF4-FFF2-40B4-BE49-F238E27FC236}">
                <a16:creationId xmlns:a16="http://schemas.microsoft.com/office/drawing/2014/main" id="{9C80C61E-A8B2-4011-AE18-0294FFF88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165" y="260217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25" name="Дата 3">
            <a:extLst>
              <a:ext uri="{FF2B5EF4-FFF2-40B4-BE49-F238E27FC236}">
                <a16:creationId xmlns:a16="http://schemas.microsoft.com/office/drawing/2014/main" id="{DEB76336-3978-4E04-820F-CCD4115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79E4FF-7A85-46DB-9B3A-88BAD546D412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126" name="Нижний колонтитул 4">
            <a:extLst>
              <a:ext uri="{FF2B5EF4-FFF2-40B4-BE49-F238E27FC236}">
                <a16:creationId xmlns:a16="http://schemas.microsoft.com/office/drawing/2014/main" id="{296D1F50-7662-4B72-8D59-73594E51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127" name="Номер слайда 5">
            <a:extLst>
              <a:ext uri="{FF2B5EF4-FFF2-40B4-BE49-F238E27FC236}">
                <a16:creationId xmlns:a16="http://schemas.microsoft.com/office/drawing/2014/main" id="{DEDEAF7E-D577-4B93-BAE4-358F8963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16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4FB76C12-E75A-4DC1-9960-728FF624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9A038F-EA18-4BE8-9515-18A5468BA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рямоугольный треугольник 8">
            <a:extLst>
              <a:ext uri="{FF2B5EF4-FFF2-40B4-BE49-F238E27FC236}">
                <a16:creationId xmlns:a16="http://schemas.microsoft.com/office/drawing/2014/main" id="{FD9F40A1-CB92-4D33-8C7F-3D64C4CD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F0B8C043-6614-4EDF-B7D6-FFD668CA6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algn="l" rtl="0"/>
            <a:r>
              <a:rPr lang="ru-RU" sz="5400" noProof="0">
                <a:solidFill>
                  <a:srgbClr val="FFFFFF"/>
                </a:solidFill>
              </a:rPr>
              <a:t>Образец заголовка</a:t>
            </a:r>
          </a:p>
        </p:txBody>
      </p:sp>
      <p:sp>
        <p:nvSpPr>
          <p:cNvPr id="41" name="Подзаголовок 2">
            <a:extLst>
              <a:ext uri="{FF2B5EF4-FFF2-40B4-BE49-F238E27FC236}">
                <a16:creationId xmlns:a16="http://schemas.microsoft.com/office/drawing/2014/main" id="{65B41117-5C7C-418F-ACC1-2C995E39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887800"/>
            <a:ext cx="6028339" cy="294298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</a:rPr>
              <a:t>Образец подзаголовка</a:t>
            </a:r>
          </a:p>
        </p:txBody>
      </p:sp>
      <p:sp>
        <p:nvSpPr>
          <p:cNvPr id="48" name="Дата 3">
            <a:extLst>
              <a:ext uri="{FF2B5EF4-FFF2-40B4-BE49-F238E27FC236}">
                <a16:creationId xmlns:a16="http://schemas.microsoft.com/office/drawing/2014/main" id="{E8CEA822-47EC-4255-B51C-916CD39C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03B8F65-CE87-4E80-B953-96CCDD464C2B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53" name="Рисунок 51">
            <a:extLst>
              <a:ext uri="{FF2B5EF4-FFF2-40B4-BE49-F238E27FC236}">
                <a16:creationId xmlns:a16="http://schemas.microsoft.com/office/drawing/2014/main" id="{79C95DFA-DC4E-4658-87DF-37B40F51F4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4414" y="0"/>
            <a:ext cx="499758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4" name="Рисунок 51">
            <a:extLst>
              <a:ext uri="{FF2B5EF4-FFF2-40B4-BE49-F238E27FC236}">
                <a16:creationId xmlns:a16="http://schemas.microsoft.com/office/drawing/2014/main" id="{5EF5B274-E5A0-43C9-8A69-83629B095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774" y="2286000"/>
            <a:ext cx="500022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5" name="Рисунок 51">
            <a:extLst>
              <a:ext uri="{FF2B5EF4-FFF2-40B4-BE49-F238E27FC236}">
                <a16:creationId xmlns:a16="http://schemas.microsoft.com/office/drawing/2014/main" id="{4F741404-84C5-4B6D-A9DF-04368D8CE7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90232" y="4572000"/>
            <a:ext cx="5001768" cy="2286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02F5DF9-7A8B-4537-A6A0-2E18DDAE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7B4CDB4-E22F-44F9-88B7-1F387514E49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5E9F74E-6897-4904-82FB-61A6D96C9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81A9C5-9E3B-4C65-AB4D-F2303D1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DCCEAD54-0ADC-4090-99E7-D1691F787A5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96BE792-DC81-4EA8-ABFD-F41E49E9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68594AF-C50A-416B-9238-1BFEA44A71A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BB7432C-3B26-434E-96F1-3CA88C2C1428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CF2307A-A723-481D-A679-099426CBF66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713702D-25EA-454E-80F1-45BB74D4CC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7450B88E-997E-4F65-82F8-9D47ECBC79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875EAEE1-D5B7-4F67-A50A-D616B864B825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E1ABFCA-E35A-4D14-8F29-A5ADABFB908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C809049-7B8F-4F96-BA1C-46C0BAA4A475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90330093-E758-4906-A2FC-F18D60D8AF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2CEC1A30-03E9-4C4D-8340-9B9E6E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E4CE662E-0BD8-48D5-AFAE-CDCF90AD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A2192D8-661B-4B8B-A3CD-FA227DD796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FD76DFA6-E8E2-4E7C-88C0-2305E398A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89E1A15B-0E79-4E7D-AEB2-4CC45B533F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3B1CB8C-2288-41EE-8AAB-B66AFF7085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5AA269E-0C97-43AC-B914-ACE0CEBFDE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4D09D19-B613-4AF2-ABF3-0FFEC7F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D3C0ED42-E6BC-4162-9554-D604DD6D6B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C20673F-4A5C-4719-9B9C-171763FDA8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253314C-8CCD-4CF3-9C37-B580A4AED2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D7A90F7-C2FA-4AA1-B434-510EAA4E12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24B0EC38-EAFB-43C1-87E3-FE67E72292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54AE5-9E53-4202-A081-4736689EBC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B5673B7-A170-46D3-B5E1-D79F3374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Нижний колонтитул 4">
            <a:extLst>
              <a:ext uri="{FF2B5EF4-FFF2-40B4-BE49-F238E27FC236}">
                <a16:creationId xmlns:a16="http://schemas.microsoft.com/office/drawing/2014/main" id="{9C730C22-6E95-40BE-A708-FA2A25DD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BFC463F0-AD39-4A7E-A5BF-1D743690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35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987528D-293D-419F-B6B1-A104443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A467263-FC60-4269-BE10-A00F3AE9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Прямоугольный треугольник 52">
            <a:extLst>
              <a:ext uri="{FF2B5EF4-FFF2-40B4-BE49-F238E27FC236}">
                <a16:creationId xmlns:a16="http://schemas.microsoft.com/office/drawing/2014/main" id="{0A2143FD-5B7E-4844-9056-07C72D17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4" name="Блок-схема: Документ 53">
            <a:extLst>
              <a:ext uri="{FF2B5EF4-FFF2-40B4-BE49-F238E27FC236}">
                <a16:creationId xmlns:a16="http://schemas.microsoft.com/office/drawing/2014/main" id="{FD193356-2BA7-4BBE-A881-735188BBD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ABB6A4E-AAF5-46BC-AF70-EFB826898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5098CE0A-07AF-475D-847B-BC2C09B11257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FAF8888-5C58-4210-9B6C-8453116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E55DA967-527D-4EF5-BC5B-C9A4D0AE6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D4B90F1-FA63-44F8-AFBD-EAA664F26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79BC52E-5A86-4380-BDBD-4A8C8F79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518DD47-B72F-4572-8652-594CB38C7C7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6BB75A49-D451-4D82-A22C-FF0946E6DED9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0BCB1FB9-CC9B-48F2-90C3-821F3F6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A6D00A7D-DC23-4315-9EC0-B669EB491D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3E76C2DE-1D31-4289-AE7D-6C34B9BEE7E0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B62E9492-F409-482D-B645-10FF6AC41AF9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62DC565F-0CA2-4501-8213-735FFE3DF6B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7E5A3D38-7FDD-4709-88C6-590F3E5AEA7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3F34FB10-A2A2-42BE-89D3-59CDCDF82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A0EB0B65-231B-4586-AB6F-5AB3DE9FAADA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519DB94B-4BD3-4672-BD6B-3994D5B9CE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6806E7D0-A3FD-43BC-B099-D9AD77116F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F9D3F4C0-B895-47F1-B38A-1D86C2396A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52FA5DF4-DE8F-4EF8-BC50-0BDA1ED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741CF04F-8C94-4781-839F-DCABB2D7BC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508DF419-049D-4C31-BE0A-E5F9FADA51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9619C9CF-0817-4920-8D58-4983252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7A5B031B-FA3D-4738-BB48-5143A29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4D8098E-5CEA-4903-A146-23D553F698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A900A38-58AC-40D4-896C-5B66E97123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53E623E7-180E-4DB5-91B3-48CE8414D8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6C3F2957-4A6D-4C53-A2BC-0ED300AE53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29A34577-91E4-43A1-965D-0E340D1398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C7E108E-58D2-4FB5-AFA0-27A86DA9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22350-AB76-4020-9872-4E63DFBF9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04" y="689389"/>
            <a:ext cx="5465225" cy="263745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6" name="Подзаголовок 2">
            <a:extLst>
              <a:ext uri="{FF2B5EF4-FFF2-40B4-BE49-F238E27FC236}">
                <a16:creationId xmlns:a16="http://schemas.microsoft.com/office/drawing/2014/main" id="{89A872D6-4D76-4CD1-9873-C29D72DF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</a:rPr>
              <a:t>Образец подзаголовка</a:t>
            </a:r>
          </a:p>
        </p:txBody>
      </p:sp>
      <p:sp>
        <p:nvSpPr>
          <p:cNvPr id="91" name="Дата 3">
            <a:extLst>
              <a:ext uri="{FF2B5EF4-FFF2-40B4-BE49-F238E27FC236}">
                <a16:creationId xmlns:a16="http://schemas.microsoft.com/office/drawing/2014/main" id="{4986AE78-551F-477B-AF47-E26167A6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8ED2400-B754-453F-8539-FA75A96CBE0B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5C9DFB21-140A-4BCA-8D67-8581312FE9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96630" y="443884"/>
            <a:ext cx="5909831" cy="5879389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2" name="Нижний колонтитул 4">
            <a:extLst>
              <a:ext uri="{FF2B5EF4-FFF2-40B4-BE49-F238E27FC236}">
                <a16:creationId xmlns:a16="http://schemas.microsoft.com/office/drawing/2014/main" id="{19C3F2E1-5471-4835-8A24-5F00674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93" name="Номер слайда 5">
            <a:extLst>
              <a:ext uri="{FF2B5EF4-FFF2-40B4-BE49-F238E27FC236}">
                <a16:creationId xmlns:a16="http://schemas.microsoft.com/office/drawing/2014/main" id="{24B165E2-B012-4272-BBB2-66D70B2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100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0F25F0BC-3414-4A4E-82FD-7DE1761A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36E80E-F44A-4A08-AD5C-C4E6E83A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олилиния: фигура 3">
            <a:extLst>
              <a:ext uri="{FF2B5EF4-FFF2-40B4-BE49-F238E27FC236}">
                <a16:creationId xmlns:a16="http://schemas.microsoft.com/office/drawing/2014/main" id="{C4F02106-B95B-4137-ABA0-DE89F9345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107" y="-6055"/>
            <a:ext cx="12185786" cy="2656696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Прямоугольный треугольник 4">
            <a:extLst>
              <a:ext uri="{FF2B5EF4-FFF2-40B4-BE49-F238E27FC236}">
                <a16:creationId xmlns:a16="http://schemas.microsoft.com/office/drawing/2014/main" id="{86F50E1B-B981-4FF3-B7D0-ED31A070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6903" y="3535448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0AE35541-C201-4A8C-8E97-2CF46579A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273" y="5198354"/>
            <a:ext cx="2602925" cy="1671572"/>
          </a:xfrm>
          <a:custGeom>
            <a:avLst/>
            <a:gdLst>
              <a:gd name="connsiteX0" fmla="*/ 281723 w 2602925"/>
              <a:gd name="connsiteY0" fmla="*/ 0 h 1671572"/>
              <a:gd name="connsiteX1" fmla="*/ 2538665 w 2602925"/>
              <a:gd name="connsiteY1" fmla="*/ 1496001 h 1671572"/>
              <a:gd name="connsiteX2" fmla="*/ 2602925 w 2602925"/>
              <a:gd name="connsiteY2" fmla="*/ 1671572 h 1671572"/>
              <a:gd name="connsiteX3" fmla="*/ 1714953 w 2602925"/>
              <a:gd name="connsiteY3" fmla="*/ 1671572 h 1671572"/>
              <a:gd name="connsiteX4" fmla="*/ 1633707 w 2602925"/>
              <a:gd name="connsiteY4" fmla="*/ 1537837 h 1671572"/>
              <a:gd name="connsiteX5" fmla="*/ 281722 w 2602925"/>
              <a:gd name="connsiteY5" fmla="*/ 818992 h 1671572"/>
              <a:gd name="connsiteX6" fmla="*/ 115019 w 2602925"/>
              <a:gd name="connsiteY6" fmla="*/ 827410 h 1671572"/>
              <a:gd name="connsiteX7" fmla="*/ 0 w 2602925"/>
              <a:gd name="connsiteY7" fmla="*/ 844964 h 1671572"/>
              <a:gd name="connsiteX8" fmla="*/ 0 w 2602925"/>
              <a:gd name="connsiteY8" fmla="*/ 17421 h 1671572"/>
              <a:gd name="connsiteX9" fmla="*/ 31283 w 2602925"/>
              <a:gd name="connsiteY9" fmla="*/ 12646 h 1671572"/>
              <a:gd name="connsiteX10" fmla="*/ 281723 w 2602925"/>
              <a:gd name="connsiteY10" fmla="*/ 0 h 16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925" h="1671572">
                <a:moveTo>
                  <a:pt x="281723" y="0"/>
                </a:moveTo>
                <a:cubicBezTo>
                  <a:pt x="1296311" y="0"/>
                  <a:pt x="2166821" y="616864"/>
                  <a:pt x="2538665" y="1496001"/>
                </a:cubicBezTo>
                <a:lnTo>
                  <a:pt x="2602925" y="1671572"/>
                </a:lnTo>
                <a:lnTo>
                  <a:pt x="1714953" y="1671572"/>
                </a:lnTo>
                <a:lnTo>
                  <a:pt x="1633707" y="1537837"/>
                </a:lnTo>
                <a:cubicBezTo>
                  <a:pt x="1340706" y="1104138"/>
                  <a:pt x="844514" y="818992"/>
                  <a:pt x="281722" y="818992"/>
                </a:cubicBezTo>
                <a:cubicBezTo>
                  <a:pt x="225443" y="818992"/>
                  <a:pt x="169830" y="821844"/>
                  <a:pt x="115019" y="827410"/>
                </a:cubicBezTo>
                <a:lnTo>
                  <a:pt x="0" y="844964"/>
                </a:lnTo>
                <a:lnTo>
                  <a:pt x="0" y="17421"/>
                </a:lnTo>
                <a:lnTo>
                  <a:pt x="31283" y="12646"/>
                </a:lnTo>
                <a:cubicBezTo>
                  <a:pt x="113626" y="4284"/>
                  <a:pt x="197174" y="0"/>
                  <a:pt x="2817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D77D8A9-52A9-426B-A7FA-8F0D57A0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FBA36D2-108E-4BCE-B00B-7AADE262EBA8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87CCA430-E045-49A4-BBFA-58E62DB70C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A8F23F5-C38C-4F4D-AC9D-53EE5C80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9F8BEAE-4D02-4E92-BF07-2B52C1DC6A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CECE1E3-E88F-4BF4-91A1-21CE42A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CF3597D0-8C2B-4DF1-A82D-B7AED489FAA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988A03C0-2CF4-4311-BFE9-050460F9B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29DD4F0C-1AB6-4919-A06A-C33148C95772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F9DCDAB-1034-49DC-B20D-5B3AC4DDA9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E03569C8-7E1D-4D32-880E-03A713BC8E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D787C248-294D-4430-9163-A18DB7A0E58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4E8BBE7-F812-4E02-8220-479D4B2E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2AA42D07-05F3-4BE3-81BF-B5F84474EF1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E1C5E67-B32B-49DC-BF5E-D25C7CF20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6B1788E-1754-47A2-853A-6FE39EEB1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7682792-A763-4918-B362-26D487DE47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D52BF25-0CAE-4903-A7E6-8A7768DD1F7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A14A49A-F4B0-444F-8BA5-9DC89AC760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7D09471A-4DE2-47CD-AED8-27D5B1050B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4C0A412-5D4A-44E9-9738-BD17D84887C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2F41B69-68CE-41EF-BBED-1CD4FF7A9F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3B5DECC-07DB-431C-88EC-3AEE965EC1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6CE55D3-190F-47D1-98A6-D7281E51E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A0324378-6046-45CC-A273-AE16EFF671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190AD03-D044-4A15-879F-BC87B702AB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9B3C48A-196D-4BE2-A7CD-848178CCFC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4F5DF92-38A4-42C0-8492-7C34DBFEF3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C093942-8F5E-4520-8571-946A6E5CEB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A648E900-15FD-4793-A783-15BD86852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5DF337DA-C179-4649-9021-51ECBB84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chemeClr val="tx2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50" name="Рисунок 44">
            <a:extLst>
              <a:ext uri="{FF2B5EF4-FFF2-40B4-BE49-F238E27FC236}">
                <a16:creationId xmlns:a16="http://schemas.microsoft.com/office/drawing/2014/main" id="{CDAEDC08-93B5-4CC2-A77F-91F47AD1D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00" y="195263"/>
            <a:ext cx="5837238" cy="296068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51" name="Рисунок 48">
            <a:extLst>
              <a:ext uri="{FF2B5EF4-FFF2-40B4-BE49-F238E27FC236}">
                <a16:creationId xmlns:a16="http://schemas.microsoft.com/office/drawing/2014/main" id="{C34DF4FD-6356-4CA5-9E6F-749666E2D4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4265" y="184840"/>
            <a:ext cx="5841996" cy="298719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Объект 38">
            <a:extLst>
              <a:ext uri="{FF2B5EF4-FFF2-40B4-BE49-F238E27FC236}">
                <a16:creationId xmlns:a16="http://schemas.microsoft.com/office/drawing/2014/main" id="{9C696AEE-49AB-4D07-90D6-AD19025172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9663" y="3525611"/>
            <a:ext cx="5816600" cy="27209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Дата 3">
            <a:extLst>
              <a:ext uri="{FF2B5EF4-FFF2-40B4-BE49-F238E27FC236}">
                <a16:creationId xmlns:a16="http://schemas.microsoft.com/office/drawing/2014/main" id="{CEABCB88-BA9F-47D3-A787-DF88895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2B8525-9F3F-4D99-A235-CCACCC9D2783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53" name="Нижний колонтитул 4">
            <a:extLst>
              <a:ext uri="{FF2B5EF4-FFF2-40B4-BE49-F238E27FC236}">
                <a16:creationId xmlns:a16="http://schemas.microsoft.com/office/drawing/2014/main" id="{6244155B-5D28-4D19-90C2-1FBB57AA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4" name="Номер слайда 5">
            <a:extLst>
              <a:ext uri="{FF2B5EF4-FFF2-40B4-BE49-F238E27FC236}">
                <a16:creationId xmlns:a16="http://schemas.microsoft.com/office/drawing/2014/main" id="{E2F1D5A7-A160-4678-8595-C5E2172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88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88878880-76F2-45B5-916B-36E7EE2B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75C3C8-6E32-4269-9316-DC942E00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47C2144-3704-461F-AEA4-5AD7F2A4B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>
            <a:extLst>
              <a:ext uri="{FF2B5EF4-FFF2-40B4-BE49-F238E27FC236}">
                <a16:creationId xmlns:a16="http://schemas.microsoft.com/office/drawing/2014/main" id="{5C2F4A0D-E022-45C1-A4F2-BDD40ECBB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95DAD1-C9F8-42EA-938C-AD799D0D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E106CB0-0456-42D2-9064-D8307EE2EE6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6564272-B469-4B76-89B3-EAE1C5EA55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9C812937-53FC-4F40-9E1F-62BD5DC5C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5C30D30-0592-4A8D-9BFB-E39327DEB0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5EF5218-294E-41E0-B835-6CD21C0AB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4EAD817-B289-4780-AF71-3A814DA1517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15FE1B7-342F-44E3-9A5F-4320F4B5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8F304BD3-68AC-49BC-8B74-7163740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0859D2C-72C4-411A-BD82-8368DDC03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B22EA31-AED9-4314-8509-4087F82F111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74E3D353-A425-4930-AC93-9A9F93EC0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75827C0-9081-4304-98D0-28375902854E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FBC916B-3AAC-4825-8D0F-923D60C0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3085D6A-11B7-416E-9A80-085550712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1619986-89C6-4164-BD69-5117CB5E3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D63A74F-F1A7-4546-BCB1-3C49033B344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48BEE97-AC71-4466-82E9-05302D19D2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FB7EA87-48DE-40EC-97C4-1119D6E0BC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709E735-55F1-46BE-964B-17589798C4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AE224F2-AB69-40F3-83FC-5A1C298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0841DFB-48FF-4E4C-BD80-FAEDD9869C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3F2079C-0840-41A3-B649-BFA2657D7F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4F5B96-0C46-4542-959C-A0AB18C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7E7EDBA-8F85-4F7A-A17D-6B49A51D412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43D3094-2C9C-4299-9065-669FFD8F5D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E307EDA-19A4-4312-920D-EC02D2A70C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62953220-FAE3-4A55-B3C5-632C82C456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72B2B007-553A-4A33-B077-9CA9D03133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E213DEB-4CFC-46B3-8DB4-77581E4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EBBBF2BB-36BE-45E7-A35B-260E76E7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2" name="Объект 38">
            <a:extLst>
              <a:ext uri="{FF2B5EF4-FFF2-40B4-BE49-F238E27FC236}">
                <a16:creationId xmlns:a16="http://schemas.microsoft.com/office/drawing/2014/main" id="{03257FF4-6F58-4A1E-866D-198569F917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3104" y="2957665"/>
            <a:ext cx="5543524" cy="335873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Рисунок 42">
            <a:extLst>
              <a:ext uri="{FF2B5EF4-FFF2-40B4-BE49-F238E27FC236}">
                <a16:creationId xmlns:a16="http://schemas.microsoft.com/office/drawing/2014/main" id="{32195099-4E20-48F3-8272-F12592AD44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9875" y="725487"/>
            <a:ext cx="5388490" cy="551946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Дата 3">
            <a:extLst>
              <a:ext uri="{FF2B5EF4-FFF2-40B4-BE49-F238E27FC236}">
                <a16:creationId xmlns:a16="http://schemas.microsoft.com/office/drawing/2014/main" id="{CFCED92E-6EA8-410D-90AD-DF0B229B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D9D081E-9AA4-4C9E-8076-47BE83889966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40" name="Нижний колонтитул 4">
            <a:extLst>
              <a:ext uri="{FF2B5EF4-FFF2-40B4-BE49-F238E27FC236}">
                <a16:creationId xmlns:a16="http://schemas.microsoft.com/office/drawing/2014/main" id="{FC6D7D3E-FCD8-42CA-A1BB-9112B553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1" name="Номер слайда 5">
            <a:extLst>
              <a:ext uri="{FF2B5EF4-FFF2-40B4-BE49-F238E27FC236}">
                <a16:creationId xmlns:a16="http://schemas.microsoft.com/office/drawing/2014/main" id="{A49CA3E6-DD23-4395-AE34-560EA112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81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0B54C968-9162-4E94-9F00-9921A433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  <a:custGeom>
            <a:avLst/>
            <a:gdLst>
              <a:gd name="connsiteX0" fmla="*/ 0 w 5115291"/>
              <a:gd name="connsiteY0" fmla="*/ 0 h 6857989"/>
              <a:gd name="connsiteX1" fmla="*/ 5115291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115291"/>
              <a:gd name="connsiteY0" fmla="*/ 8467 h 6866456"/>
              <a:gd name="connsiteX1" fmla="*/ 5022158 w 5115291"/>
              <a:gd name="connsiteY1" fmla="*/ 0 h 6866456"/>
              <a:gd name="connsiteX2" fmla="*/ 5115291 w 5115291"/>
              <a:gd name="connsiteY2" fmla="*/ 6866456 h 6866456"/>
              <a:gd name="connsiteX3" fmla="*/ 0 w 5115291"/>
              <a:gd name="connsiteY3" fmla="*/ 6866456 h 6866456"/>
              <a:gd name="connsiteX4" fmla="*/ 0 w 5115291"/>
              <a:gd name="connsiteY4" fmla="*/ 8467 h 6866456"/>
              <a:gd name="connsiteX0" fmla="*/ 0 w 5115291"/>
              <a:gd name="connsiteY0" fmla="*/ 0 h 6857989"/>
              <a:gd name="connsiteX1" fmla="*/ 5013692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691024"/>
              <a:gd name="connsiteY0" fmla="*/ 0 h 6857989"/>
              <a:gd name="connsiteX1" fmla="*/ 5013692 w 5691024"/>
              <a:gd name="connsiteY1" fmla="*/ 0 h 6857989"/>
              <a:gd name="connsiteX2" fmla="*/ 5691024 w 5691024"/>
              <a:gd name="connsiteY2" fmla="*/ 3098800 h 6857989"/>
              <a:gd name="connsiteX3" fmla="*/ 5115291 w 5691024"/>
              <a:gd name="connsiteY3" fmla="*/ 6857989 h 6857989"/>
              <a:gd name="connsiteX4" fmla="*/ 0 w 5691024"/>
              <a:gd name="connsiteY4" fmla="*/ 6857989 h 6857989"/>
              <a:gd name="connsiteX5" fmla="*/ 0 w 5691024"/>
              <a:gd name="connsiteY5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68182"/>
              <a:gd name="connsiteY0" fmla="*/ 0 h 6866456"/>
              <a:gd name="connsiteX1" fmla="*/ 5013692 w 6168182"/>
              <a:gd name="connsiteY1" fmla="*/ 0 h 6866456"/>
              <a:gd name="connsiteX2" fmla="*/ 5691024 w 6168182"/>
              <a:gd name="connsiteY2" fmla="*/ 3098800 h 6866456"/>
              <a:gd name="connsiteX3" fmla="*/ 6131290 w 6168182"/>
              <a:gd name="connsiteY3" fmla="*/ 5672667 h 6866456"/>
              <a:gd name="connsiteX4" fmla="*/ 5843424 w 6168182"/>
              <a:gd name="connsiteY4" fmla="*/ 6866456 h 6866456"/>
              <a:gd name="connsiteX5" fmla="*/ 0 w 6168182"/>
              <a:gd name="connsiteY5" fmla="*/ 6857989 h 6866456"/>
              <a:gd name="connsiteX6" fmla="*/ 0 w 6168182"/>
              <a:gd name="connsiteY6" fmla="*/ 0 h 686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8182" h="6866456">
                <a:moveTo>
                  <a:pt x="0" y="0"/>
                </a:moveTo>
                <a:lnTo>
                  <a:pt x="5013692" y="0"/>
                </a:lnTo>
                <a:cubicBezTo>
                  <a:pt x="5041915" y="2113844"/>
                  <a:pt x="5392928" y="2241197"/>
                  <a:pt x="5691024" y="3098800"/>
                </a:cubicBezTo>
                <a:cubicBezTo>
                  <a:pt x="6145754" y="4111625"/>
                  <a:pt x="6230068" y="5012267"/>
                  <a:pt x="6131290" y="5672667"/>
                </a:cubicBezTo>
                <a:cubicBezTo>
                  <a:pt x="6035335" y="6070597"/>
                  <a:pt x="5973246" y="6468526"/>
                  <a:pt x="5843424" y="6866456"/>
                </a:cubicBezTo>
                <a:lnTo>
                  <a:pt x="0" y="685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40080" tIns="777240" rtlCol="0"/>
          <a:lstStyle/>
          <a:p>
            <a:pPr algn="l"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BA990E7A-F299-4210-97ED-B2240FAF8D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0"/>
            <a:ext cx="7534275" cy="6857999"/>
          </a:xfrm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74108930-733F-4442-A067-3D79F6C096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7410" y="4072044"/>
            <a:ext cx="4567990" cy="149537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26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BA840BD-172F-4ADB-A4C1-EA3FB3A68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D03E71-B54E-4A6E-A4F8-B6056182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DD6F5FA1-46FA-4429-A549-1D06D0D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71BDD7C-B416-481F-A16C-3B14FBB3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BCB31C5D-A43A-4C38-B74E-9234A84B02E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6244DD8-1D8F-4AA3-A5F5-4298E404A2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4CE3EBC0-4667-4BC6-A9CC-DA103BD5F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FF8C9D8-06A6-4057-AF4A-E68C2FF52192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698C5D6-0CD8-4B0A-9018-E4E8AB06B165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5FA1E06-A7E0-4387-B888-01CD139E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7D7FF7A-6DED-49BA-B18D-C07C47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50FB5490-621E-4776-8805-17DC2DEB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EFD8034-FE34-446D-BB83-87D71E740780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8094A7D-9F32-4BC1-807A-99DF2F3107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57259383-E3EA-4FD9-8ED8-83404582F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A077C54-7103-434A-AC1C-7F8C94E7DE4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F6FEA7A7-36E0-418B-B34C-E78BF293A96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C33DAE9-7530-473F-B552-AEFA8FB27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E5A9F99-D683-48ED-A296-1FFD3F21F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D183D34-AB5D-4F46-8E22-B01A42D6A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4D26E20-E8AB-4CF7-B688-5BFDFA98C9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D5CACA9-37C6-4659-BECC-9BE9266107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43037EA-282B-48DA-A0BF-8B91F2AB9F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77A6A28-098B-407A-831E-D7948FE5E2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BF6BC88-7C7A-46D2-ADA4-C76A9305F4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47B60D5-0F4B-420A-AB1D-D0294AC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3834F93-1811-4CFD-83C0-27A8A4B7C3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90F437B9-26C4-4229-BB1F-5642B6DFA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A167DE33-C7E4-48D4-9D60-DDC9998505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3313C28F-6328-443A-8D90-A5449D98AC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98F2146-C0F1-40F0-8F15-8C43677357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7712F40-2F4A-4840-9A39-5A5D70C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80515D50-4076-4227-A8A6-1EB1AFD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B10FFBE-9594-45E8-A55B-2C29EC49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6A6EAAA1-04E1-4507-BB68-77740F2960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8" name="Объект 37">
            <a:extLst>
              <a:ext uri="{FF2B5EF4-FFF2-40B4-BE49-F238E27FC236}">
                <a16:creationId xmlns:a16="http://schemas.microsoft.com/office/drawing/2014/main" id="{A3DF4F51-7BE0-4413-AE23-6453933363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9788" y="2124075"/>
            <a:ext cx="10512425" cy="39068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523D1252-F7F4-4FB8-950F-8E4B712E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6D3E6208-5897-4F57-82C9-847DE86DA524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F83A4E74-05AF-4A1F-A4D9-6EF4B2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0E42BF9C-AE51-478A-B770-1FB2E08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0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4214285-E69B-44FA-8F37-3B82B332A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3C966-52CB-4916-B4BA-FF672A064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CB4C4AFF-B140-4B74-98E9-8E0DBC2D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E8265C3-9975-474C-9EC6-1865EDA8B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30252D8-1C62-46C0-BAAF-2D16620E3F2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3FDBCA84-EA87-46AE-8031-A5D0D41767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D233BD8-AAA6-4B1E-997F-C2EDAB75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447343BE-C40B-42DF-9412-19CFE586E63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8FB20094-175C-4954-AC21-B3DF7A29FD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CB5AAC6-CAF7-49AB-868B-96216F48F52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B4F6A36-B3CB-477C-8DC4-27974A6E6AB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4710AA7-7038-4AA1-BF59-5F70CD51DC85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B32F850-461E-4AFE-8859-EF590175A8D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358594BA-77A7-4C7A-89BB-094E0EEC907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144C66B-6345-41CE-87F1-9835625D215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76F4275-9BB8-482F-B133-0A4409246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F48B500-CA83-4484-AD8A-B2D2D070AC2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60090DED-C809-419C-B282-4CF2C023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07812DB4-DFE4-4544-B138-17181A0765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B7C4281-5CEE-4DDC-A1C3-643D462CF97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967C4728-2C62-4235-A5E5-C1BC3E3A7D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A6AFA3C-432C-422E-8648-0294B21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3AB0C1E-8902-4F27-9C8B-4EAD269CB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14D8F3C-E2CF-4B21-8A75-F7E2C93419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73221B9-91B2-4BEA-A3AE-41740B0ED3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378359E-9B9D-46E3-8C5F-50F2DDC78B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C909D46-962B-42D0-B061-0E7496E67E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BA859C6-92B5-4DD3-A147-73B1350FF3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926E7FA-BD78-40EC-BD71-DD58D0410E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CC56267-308A-47A2-9533-FA19C9ECC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57300A-1BE1-4257-AB52-6BBDA69F19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722AA96-3A9B-4BE2-B7A3-D4B32EF3D4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D30F02-803D-4FDF-AA50-E6144C01D80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E5E795C-10D5-4BFA-AFD1-F1128D94F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CBDD123-7FC3-4DB0-9740-BA9F7A8BF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24199D58-7108-494B-8A84-EB5906E2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700D555-8353-421B-845B-8E724803BE8D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3AAF141C-063A-4050-A290-B4B15D7D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3C23607-1575-4DAD-BCAD-E0DEAE79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3" name="Объект 37">
            <a:extLst>
              <a:ext uri="{FF2B5EF4-FFF2-40B4-BE49-F238E27FC236}">
                <a16:creationId xmlns:a16="http://schemas.microsoft.com/office/drawing/2014/main" id="{64C5BEB3-C2F1-4083-B518-6A3C5E3D91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461" y="2419525"/>
            <a:ext cx="9621076" cy="33348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33548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A0A1C8BA-EE32-4677-A0DB-E8B4A936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79473C-4A97-4174-B0C4-C4B3192B7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31A29B09-9725-4A06-8144-D0350E248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  <a:custGeom>
            <a:avLst/>
            <a:gdLst>
              <a:gd name="connsiteX0" fmla="*/ 0 w 12167616"/>
              <a:gd name="connsiteY0" fmla="*/ 0 h 3048002"/>
              <a:gd name="connsiteX1" fmla="*/ 12167616 w 12167616"/>
              <a:gd name="connsiteY1" fmla="*/ 0 h 3048002"/>
              <a:gd name="connsiteX2" fmla="*/ 12167616 w 12167616"/>
              <a:gd name="connsiteY2" fmla="*/ 3048002 h 3048002"/>
              <a:gd name="connsiteX3" fmla="*/ 0 w 12167616"/>
              <a:gd name="connsiteY3" fmla="*/ 3048002 h 3048002"/>
              <a:gd name="connsiteX4" fmla="*/ 0 w 12167616"/>
              <a:gd name="connsiteY4" fmla="*/ 0 h 3048002"/>
              <a:gd name="connsiteX0" fmla="*/ 0 w 12167616"/>
              <a:gd name="connsiteY0" fmla="*/ 0 h 3276633"/>
              <a:gd name="connsiteX1" fmla="*/ 12167616 w 12167616"/>
              <a:gd name="connsiteY1" fmla="*/ 0 h 3276633"/>
              <a:gd name="connsiteX2" fmla="*/ 12167616 w 12167616"/>
              <a:gd name="connsiteY2" fmla="*/ 3048002 h 3276633"/>
              <a:gd name="connsiteX3" fmla="*/ 3226308 w 12167616"/>
              <a:gd name="connsiteY3" fmla="*/ 3276602 h 3276633"/>
              <a:gd name="connsiteX4" fmla="*/ 0 w 12167616"/>
              <a:gd name="connsiteY4" fmla="*/ 3048002 h 3276633"/>
              <a:gd name="connsiteX5" fmla="*/ 0 w 12167616"/>
              <a:gd name="connsiteY5" fmla="*/ 0 h 3276633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67616 w 12167616"/>
              <a:gd name="connsiteY2" fmla="*/ 304800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912"/>
              <a:gd name="connsiteX1" fmla="*/ 12167616 w 12167616"/>
              <a:gd name="connsiteY1" fmla="*/ 0 h 3277912"/>
              <a:gd name="connsiteX2" fmla="*/ 12158091 w 12167616"/>
              <a:gd name="connsiteY2" fmla="*/ 2495552 h 3277912"/>
              <a:gd name="connsiteX3" fmla="*/ 7493508 w 12167616"/>
              <a:gd name="connsiteY3" fmla="*/ 2819402 h 3277912"/>
              <a:gd name="connsiteX4" fmla="*/ 3226308 w 12167616"/>
              <a:gd name="connsiteY4" fmla="*/ 3276602 h 3277912"/>
              <a:gd name="connsiteX5" fmla="*/ 0 w 12167616"/>
              <a:gd name="connsiteY5" fmla="*/ 3048002 h 3277912"/>
              <a:gd name="connsiteX6" fmla="*/ 0 w 12167616"/>
              <a:gd name="connsiteY6" fmla="*/ 0 h 3277912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7616" h="3278531">
                <a:moveTo>
                  <a:pt x="0" y="0"/>
                </a:moveTo>
                <a:lnTo>
                  <a:pt x="12167616" y="0"/>
                </a:lnTo>
                <a:lnTo>
                  <a:pt x="12158091" y="2495552"/>
                </a:lnTo>
                <a:cubicBezTo>
                  <a:pt x="11077448" y="2460627"/>
                  <a:pt x="8936101" y="2571752"/>
                  <a:pt x="7493508" y="2819402"/>
                </a:cubicBezTo>
                <a:cubicBezTo>
                  <a:pt x="5984240" y="3009902"/>
                  <a:pt x="5107051" y="3305177"/>
                  <a:pt x="3226308" y="3276602"/>
                </a:cubicBezTo>
                <a:cubicBezTo>
                  <a:pt x="1579372" y="3257552"/>
                  <a:pt x="1046861" y="3171827"/>
                  <a:pt x="0" y="304800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</p:spPr>
        <p:txBody>
          <a:bodyPr lIns="1600200" tIns="731520" rIns="731520" rtlCol="0"/>
          <a:lstStyle>
            <a:lvl1pPr algn="l">
              <a:defRPr sz="440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0BC153F2-4F90-4C1D-9840-7ED0BE6CC0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5" y="2057400"/>
            <a:ext cx="9144000" cy="6978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pPr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16DF808F-D351-410D-9F2D-398F1650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BB220BCE-C095-45E2-9CE2-9300DCD2EC3B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5CBDF859-0E53-403F-BDF5-D2ACFDE0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6C783243-E8EE-43A9-8751-47F2825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64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F8AECF-5A92-463B-BA47-0FCC18460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EE04FB-7154-40A4-B450-6D374EEA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9CC78B40-9FD9-446A-B45F-300105F79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30379A0-5C8C-401F-999E-853BBE81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AD8CB8-0B8F-4FFC-9B53-0A25A6D8C271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06EB755-19BC-4135-AC9E-216BD9EFBC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FABBCDE1-ED90-46D4-A54F-8DF75E63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617EE92D-999B-42DC-AE5F-C0EF864B3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D2D8FEC-E645-4653-AED1-8AC4726539B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24F2FD6-0640-4CC1-8BC0-943E18377221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53428DDD-12A7-460B-812A-8B399DB06E8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D5338223-5FF2-41AC-983B-2579BF283589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05BC773-8A9D-4A41-AB44-232E27D97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8C44602-D29E-4377-8B26-1026454E539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2256972-09FB-4BB3-9C4C-E3B88A018FB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0134E892-CE91-40D7-92B3-CDD7EC5FA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7C3F8A2-919C-48E1-80E9-3CE46ED50A8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5F8EAB05-F7F8-4E3A-90CA-1F649D8F75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3DEB4BDA-07F6-406A-9F3D-B698C40621E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07F9A11A-092D-46B1-9A4A-1D4B6EA5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001BAA7-FA74-4D23-BA66-9B69F5C93B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9A5E888-F108-4A4B-8F5C-BDDA111A2C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6BEBDE4-B729-4E11-BF86-C230F3E43E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89A8680-5A41-4BF5-8D16-9527D5255B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6CECFD79-4E24-4938-B106-D35D6B7557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CA81B51-2EF6-40AB-90F9-7BCBEBEAA0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5BAA676-23D8-4C3F-852F-187DC2B66B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A6E4405-CD90-4F7F-85B0-08CF800D99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DD2B8C8-4CC0-425C-9E23-15300BEF5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E84B1743-F5A2-44CC-A085-7DF4AD9F9F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31D2A5C-768C-44BE-BCC2-DE75C8D366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4196A7A-2609-45EB-A922-866317428B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3E6B24-2886-472E-9BCF-702135CB99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8950255A-61D7-40B8-81A8-E5551BC99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38904292-78D1-42CD-8EC5-4992803B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0B283B3A-087C-457E-A2AA-C7F855A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915B86F6-FDD7-4C3B-B621-33B00C6AB3D0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B407BCF8-1966-4465-AC77-708642E4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771AF851-D6F8-47DF-80DA-62CC552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4" name="Объект 37">
            <a:extLst>
              <a:ext uri="{FF2B5EF4-FFF2-40B4-BE49-F238E27FC236}">
                <a16:creationId xmlns:a16="http://schemas.microsoft.com/office/drawing/2014/main" id="{8814F959-09CC-4946-86C4-CFAD4C2BF4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840" y="170451"/>
            <a:ext cx="11407483" cy="41847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27131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E436F9-C1F1-473C-97B1-34B3AC16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4B0B3C-4A91-4D0C-941E-B7D2E36C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D7F6BD6-AD9B-40A8-8631-93927B60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0A7304B-809F-421E-B3C1-960A6CD5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2996F3-5E6E-44E8-812C-3507DE7B1C9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4278526-38B9-4357-9197-CA50C0AD6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3D9F9BB-B9FA-4C50-BFBB-D17E9056F58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9822CEB-3134-49B9-AFFD-A782DD0392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3BEE4FB-5349-44A2-BF40-A3B7B73BA9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31C31F7-1E4D-46A1-B5FB-E698DAD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0C0BDD2-1C23-401C-9222-0C95315EB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9CD7F7-EA2C-42C8-8CC9-F00EAE2677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F32B0FC-6530-45AD-BEB6-555372040D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43D07DD7-FE85-4B41-B16D-31FE43882C4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AC89228-000D-43FE-8B10-66E806533A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D10C63A-108E-43ED-8D81-8A03C83E429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08E7A2C-AED6-4879-BC5F-A92EE79E9BB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60896CE-034C-46F1-A79F-CDF3BFC4F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7B47AEE-EBDC-416F-856E-9BD8657BA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759ED6A-B0A2-494E-A160-5ACC24C3F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B58699F-DEDD-430C-80FE-60AED89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300C0B9-9E3B-4677-BC2F-53EB2F7D90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CB0EFA1-ABB5-4BC7-A392-6EBA8D31BF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68DB692-F9E4-4EB2-A1EE-8F81B0340C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4934086F-B52E-4B48-ADE6-F7E603586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27A5AD2-7594-4954-BD07-0660E642A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B8D42CD-8746-4FCF-8B6C-1E57CB5BCA2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0426B80E-5E13-40C5-9542-EAE4671DA1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9D79A255-4580-4AA0-8302-575A116C58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848C53C4-B810-442C-BC9B-27DEEDF09B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29B1EE73-8CEF-455A-BD1F-79666415F2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826C8AE-E477-473D-A499-777965967D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7E25D3F-2A76-4087-BD89-01CDBEED020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2AAB6B79-0E9F-4797-8DFA-9A437017F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98F8DC0C-B421-4039-8482-5135B165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00C6B4A2-DB23-481A-87BC-CFF3992E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5BF239B-BF75-4F1B-B75A-7C6394EB86C1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209EAA56-735E-4FAE-88DA-398D6B3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F69C6C1-6449-4CEB-BD22-FA544831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1" name="Объект 37">
            <a:extLst>
              <a:ext uri="{FF2B5EF4-FFF2-40B4-BE49-F238E27FC236}">
                <a16:creationId xmlns:a16="http://schemas.microsoft.com/office/drawing/2014/main" id="{E3F944C7-0E33-4C9B-9544-26D03DD5EC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303" y="243154"/>
            <a:ext cx="11156556" cy="37764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42339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04" r:id="rId12"/>
    <p:sldLayoutId id="214748380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E237725B-2565-4774-93C0-E26EF713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0035"/>
            <a:ext cx="12191998" cy="3612968"/>
          </a:xfrm>
        </p:spPr>
        <p:txBody>
          <a:bodyPr rtlCol="0"/>
          <a:lstStyle/>
          <a:p>
            <a:pPr rtl="0"/>
            <a:r>
              <a:rPr lang="en-GB" dirty="0"/>
              <a:t>Combinatorics</a:t>
            </a:r>
            <a:endParaRPr lang="ru-RU" dirty="0"/>
          </a:p>
        </p:txBody>
      </p:sp>
      <p:pic>
        <p:nvPicPr>
          <p:cNvPr id="6" name="Рисунок 5" descr="Математические вычисления на доске">
            <a:extLst>
              <a:ext uri="{FF2B5EF4-FFF2-40B4-BE49-F238E27FC236}">
                <a16:creationId xmlns:a16="http://schemas.microsoft.com/office/drawing/2014/main" id="{245D2E4A-CD89-4167-BA54-B68EF9CCB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4277" b="24277"/>
          <a:stretch/>
        </p:blipFill>
        <p:spPr>
          <a:xfrm>
            <a:off x="0" y="-3943"/>
            <a:ext cx="12191998" cy="3860325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A75B6628-6044-400F-993F-3869F8D2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3165" y="3502763"/>
            <a:ext cx="5088835" cy="3127512"/>
          </a:xfrm>
        </p:spPr>
        <p:txBody>
          <a:bodyPr rtlCol="0"/>
          <a:lstStyle/>
          <a:p>
            <a:pPr rtl="0"/>
            <a:r>
              <a:rPr lang="ru-RU" sz="2400" dirty="0"/>
              <a:t>Подготовил:</a:t>
            </a:r>
            <a:br>
              <a:rPr lang="ru-RU" sz="2400" dirty="0"/>
            </a:br>
            <a:r>
              <a:rPr lang="ru-RU" sz="2400" dirty="0"/>
              <a:t>Кошелев Николай</a:t>
            </a:r>
            <a:br>
              <a:rPr lang="ru-RU" sz="2400" dirty="0"/>
            </a:br>
            <a:r>
              <a:rPr lang="ru-RU" sz="2400" dirty="0"/>
              <a:t>ученик 8 «А» класса</a:t>
            </a:r>
            <a:br>
              <a:rPr lang="ru-RU" sz="2400" dirty="0"/>
            </a:br>
            <a:r>
              <a:rPr lang="ru-RU" sz="2400" dirty="0"/>
              <a:t>МКОУ Семилукской СОШ № 1</a:t>
            </a:r>
          </a:p>
          <a:p>
            <a:pPr rtl="0"/>
            <a:r>
              <a:rPr lang="ru-RU" sz="2400" dirty="0"/>
              <a:t>Руководитель:</a:t>
            </a:r>
            <a:br>
              <a:rPr lang="ru-RU" sz="2400" dirty="0"/>
            </a:br>
            <a:r>
              <a:rPr lang="ru-RU" sz="2400" dirty="0"/>
              <a:t>учитель математики</a:t>
            </a:r>
            <a:br>
              <a:rPr lang="ru-RU" sz="2400" dirty="0"/>
            </a:br>
            <a:r>
              <a:rPr lang="ru-RU" sz="2400" dirty="0"/>
              <a:t>Щёголева Ирина Алексеевна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0639-6E36-446F-8F7F-46CFF63D99A4}"/>
              </a:ext>
            </a:extLst>
          </p:cNvPr>
          <p:cNvSpPr txBox="1"/>
          <p:nvPr/>
        </p:nvSpPr>
        <p:spPr>
          <a:xfrm>
            <a:off x="3306418" y="6332379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Семилуки, </a:t>
            </a:r>
            <a:fld id="{7D8BAE85-FD36-4EDD-9F3E-70CB02D5F3E1}" type="datetimeyyyy">
              <a:rPr lang="ru-RU" sz="2400" b="1" smtClean="0">
                <a:solidFill>
                  <a:schemeClr val="bg1"/>
                </a:solidFill>
              </a:rPr>
              <a:t>2022</a:t>
            </a:fld>
            <a:r>
              <a:rPr lang="ru-RU" sz="2400" b="1" dirty="0">
                <a:solidFill>
                  <a:schemeClr val="bg1"/>
                </a:solidFill>
              </a:rPr>
              <a:t>г.</a:t>
            </a:r>
          </a:p>
        </p:txBody>
      </p:sp>
    </p:spTree>
    <p:extLst>
      <p:ext uri="{BB962C8B-B14F-4D97-AF65-F5344CB8AC3E}">
        <p14:creationId xmlns:p14="http://schemas.microsoft.com/office/powerpoint/2010/main" val="37778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0625901-4C0D-485A-8E77-B63673D2C95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0CB63-58A7-4F4D-915D-7682E54C8E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3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E7ECBBB-5A70-4BB4-8943-F6B035C0D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Перестановка, размещение и сочетание</a:t>
            </a:r>
          </a:p>
        </p:txBody>
      </p:sp>
    </p:spTree>
    <p:extLst>
      <p:ext uri="{BB962C8B-B14F-4D97-AF65-F5344CB8AC3E}">
        <p14:creationId xmlns:p14="http://schemas.microsoft.com/office/powerpoint/2010/main" val="1793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EB4A1B43-C21A-46F6-B54D-16168FF2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629" y="2058331"/>
            <a:ext cx="479932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6B01A0A-D198-4CF3-B43E-EF736A7A7FB1}"/>
              </a:ext>
            </a:extLst>
          </p:cNvPr>
          <p:cNvGrpSpPr/>
          <p:nvPr/>
        </p:nvGrpSpPr>
        <p:grpSpPr>
          <a:xfrm rot="465508">
            <a:off x="1245550" y="3460820"/>
            <a:ext cx="811900" cy="1465271"/>
            <a:chOff x="1730930" y="1669258"/>
            <a:chExt cx="811931" cy="1759742"/>
          </a:xfrm>
        </p:grpSpPr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69694BBB-A7C9-4633-8944-D32178B75667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66F5694E-5E47-4B64-A32F-83682A870C2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F1FA382B-BCD5-4B5D-AC61-B68152C34AD4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05175AA7-08FC-4F6A-9839-700D6A32685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9" name="Параллелограмм 7">
                  <a:extLst>
                    <a:ext uri="{FF2B5EF4-FFF2-40B4-BE49-F238E27FC236}">
                      <a16:creationId xmlns:a16="http://schemas.microsoft.com/office/drawing/2014/main" id="{7111E32A-626C-40D1-A552-9D2ACC84DC7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3EDF8EC-7DD8-41F2-B97B-9CD64BB32746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87" name="Параллелограмм 50">
                <a:extLst>
                  <a:ext uri="{FF2B5EF4-FFF2-40B4-BE49-F238E27FC236}">
                    <a16:creationId xmlns:a16="http://schemas.microsoft.com/office/drawing/2014/main" id="{0BC7BAF1-032B-47B6-BE6A-C0CD1302278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A0179E45-B86D-4CFB-9E02-F431A59B3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1E4F015C-C17B-4D46-B74E-578BFC9CEDF8}"/>
              </a:ext>
            </a:extLst>
          </p:cNvPr>
          <p:cNvGrpSpPr/>
          <p:nvPr/>
        </p:nvGrpSpPr>
        <p:grpSpPr>
          <a:xfrm rot="465508">
            <a:off x="1993112" y="3261282"/>
            <a:ext cx="811901" cy="1465271"/>
            <a:chOff x="2556844" y="1592748"/>
            <a:chExt cx="811932" cy="1759742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03C136AF-4ABC-4110-AF7A-43F0DABCF1B0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5A12E942-A72E-443A-BED2-85A461EEB7F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Параллелограмм 50">
                <a:extLst>
                  <a:ext uri="{FF2B5EF4-FFF2-40B4-BE49-F238E27FC236}">
                    <a16:creationId xmlns:a16="http://schemas.microsoft.com/office/drawing/2014/main" id="{4E36FBBD-0F1C-4E17-B0D1-F056639E65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96" name="Группа 95">
                <a:extLst>
                  <a:ext uri="{FF2B5EF4-FFF2-40B4-BE49-F238E27FC236}">
                    <a16:creationId xmlns:a16="http://schemas.microsoft.com/office/drawing/2014/main" id="{5D094FF2-34F3-48F7-8732-0F11FDE8C6A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9CA642C-79AF-49AA-8884-3B56DE7C6BC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98" name="Параллелограмм 7">
                  <a:extLst>
                    <a:ext uri="{FF2B5EF4-FFF2-40B4-BE49-F238E27FC236}">
                      <a16:creationId xmlns:a16="http://schemas.microsoft.com/office/drawing/2014/main" id="{0F232BA2-16F7-4B17-8B2F-C3A7C6A0D07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357E5D1-ACDB-42DA-8EA9-23AF880E939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5DE87C1-B821-4CD1-812E-E5929B131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F921C6D5-8F46-4454-B05B-89417B7A2C41}"/>
              </a:ext>
            </a:extLst>
          </p:cNvPr>
          <p:cNvGrpSpPr/>
          <p:nvPr/>
        </p:nvGrpSpPr>
        <p:grpSpPr>
          <a:xfrm rot="465508">
            <a:off x="3144695" y="3287413"/>
            <a:ext cx="811901" cy="1465271"/>
            <a:chOff x="3442015" y="1513115"/>
            <a:chExt cx="811932" cy="1759742"/>
          </a:xfrm>
        </p:grpSpPr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BBA1A41C-4FDD-43B1-9839-1FFBB0DB7FEE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03" name="Прямая соединительная линия 102">
                <a:extLst>
                  <a:ext uri="{FF2B5EF4-FFF2-40B4-BE49-F238E27FC236}">
                    <a16:creationId xmlns:a16="http://schemas.microsoft.com/office/drawing/2014/main" id="{6D6E4806-B2BC-4C90-B516-AF55A69D07D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Параллелограмм 50">
                <a:extLst>
                  <a:ext uri="{FF2B5EF4-FFF2-40B4-BE49-F238E27FC236}">
                    <a16:creationId xmlns:a16="http://schemas.microsoft.com/office/drawing/2014/main" id="{0C9B0781-81A6-425B-8CC2-B610820998B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7620ECB3-6016-4D11-A6BE-C372288AE79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326A9072-F20D-431E-9959-01E65E8BDD9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07" name="Параллелограмм 7">
                  <a:extLst>
                    <a:ext uri="{FF2B5EF4-FFF2-40B4-BE49-F238E27FC236}">
                      <a16:creationId xmlns:a16="http://schemas.microsoft.com/office/drawing/2014/main" id="{E64BA9E3-D17F-44C9-8BB9-B9DAF83BB10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24D15E9-5A40-4BE5-A866-35F148287B4F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469A3D-F30D-4446-B079-DBAA79BF1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9" y="-119635"/>
            <a:ext cx="11502142" cy="1499851"/>
          </a:xfrm>
        </p:spPr>
        <p:txBody>
          <a:bodyPr/>
          <a:lstStyle/>
          <a:p>
            <a:r>
              <a:rPr lang="ru-RU" dirty="0"/>
              <a:t>Перестановки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11</a:t>
            </a:fld>
            <a:endParaRPr lang="ru-RU" noProof="0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C8381E8-B074-4425-B5B2-0C153BAE52A9}"/>
              </a:ext>
            </a:extLst>
          </p:cNvPr>
          <p:cNvGrpSpPr/>
          <p:nvPr/>
        </p:nvGrpSpPr>
        <p:grpSpPr>
          <a:xfrm rot="370229">
            <a:off x="1452873" y="3432780"/>
            <a:ext cx="811900" cy="1465271"/>
            <a:chOff x="1730930" y="1669258"/>
            <a:chExt cx="811931" cy="1759742"/>
          </a:xfrm>
        </p:grpSpPr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D180E1E1-32F7-4C22-9064-AC9A2899A289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12" name="Прямая соединительная линия 111">
                <a:extLst>
                  <a:ext uri="{FF2B5EF4-FFF2-40B4-BE49-F238E27FC236}">
                    <a16:creationId xmlns:a16="http://schemas.microsoft.com/office/drawing/2014/main" id="{5C785A64-CA47-4E2F-A383-403CDF9B0BB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Группа 112">
                <a:extLst>
                  <a:ext uri="{FF2B5EF4-FFF2-40B4-BE49-F238E27FC236}">
                    <a16:creationId xmlns:a16="http://schemas.microsoft.com/office/drawing/2014/main" id="{3CB71BAD-17F5-49C7-9AAC-2AAAC7511E4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15" name="Прямоугольник 114">
                  <a:extLst>
                    <a:ext uri="{FF2B5EF4-FFF2-40B4-BE49-F238E27FC236}">
                      <a16:creationId xmlns:a16="http://schemas.microsoft.com/office/drawing/2014/main" id="{EFB92BB0-52A6-4017-9D41-1F5B4E5DB3AF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16" name="Параллелограмм 7">
                  <a:extLst>
                    <a:ext uri="{FF2B5EF4-FFF2-40B4-BE49-F238E27FC236}">
                      <a16:creationId xmlns:a16="http://schemas.microsoft.com/office/drawing/2014/main" id="{95C755F6-BC59-454E-B8AA-2F8949BD215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D2C7E2-A413-4DF4-9873-C7749C27418F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14" name="Параллелограмм 50">
                <a:extLst>
                  <a:ext uri="{FF2B5EF4-FFF2-40B4-BE49-F238E27FC236}">
                    <a16:creationId xmlns:a16="http://schemas.microsoft.com/office/drawing/2014/main" id="{E8B6F04E-B386-4E5C-B09D-A8EEAB7EE0A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C13AECA9-41A8-4CAA-A1A1-88818CCFE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DC1063A8-2065-4F3E-919C-DCCDC1B11376}"/>
              </a:ext>
            </a:extLst>
          </p:cNvPr>
          <p:cNvGrpSpPr/>
          <p:nvPr/>
        </p:nvGrpSpPr>
        <p:grpSpPr>
          <a:xfrm rot="370229">
            <a:off x="2321444" y="3363239"/>
            <a:ext cx="811901" cy="1465271"/>
            <a:chOff x="3442015" y="1513115"/>
            <a:chExt cx="811932" cy="1759742"/>
          </a:xfrm>
        </p:grpSpPr>
        <p:grpSp>
          <p:nvGrpSpPr>
            <p:cNvPr id="128" name="Группа 127">
              <a:extLst>
                <a:ext uri="{FF2B5EF4-FFF2-40B4-BE49-F238E27FC236}">
                  <a16:creationId xmlns:a16="http://schemas.microsoft.com/office/drawing/2014/main" id="{4716921C-C854-4997-89E3-3856308997AF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30" name="Прямая соединительная линия 129">
                <a:extLst>
                  <a:ext uri="{FF2B5EF4-FFF2-40B4-BE49-F238E27FC236}">
                    <a16:creationId xmlns:a16="http://schemas.microsoft.com/office/drawing/2014/main" id="{14B8F252-855B-4A98-A5F1-9AA50190C89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Параллелограмм 50">
                <a:extLst>
                  <a:ext uri="{FF2B5EF4-FFF2-40B4-BE49-F238E27FC236}">
                    <a16:creationId xmlns:a16="http://schemas.microsoft.com/office/drawing/2014/main" id="{8DB9AB72-588C-480C-9FB6-285760E38C8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32" name="Группа 131">
                <a:extLst>
                  <a:ext uri="{FF2B5EF4-FFF2-40B4-BE49-F238E27FC236}">
                    <a16:creationId xmlns:a16="http://schemas.microsoft.com/office/drawing/2014/main" id="{65853F22-28C2-4635-93D6-8946345D605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3" name="Прямоугольник 132">
                  <a:extLst>
                    <a:ext uri="{FF2B5EF4-FFF2-40B4-BE49-F238E27FC236}">
                      <a16:creationId xmlns:a16="http://schemas.microsoft.com/office/drawing/2014/main" id="{24619261-B219-453A-9F33-A000B6E6736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34" name="Параллелограмм 7">
                  <a:extLst>
                    <a:ext uri="{FF2B5EF4-FFF2-40B4-BE49-F238E27FC236}">
                      <a16:creationId xmlns:a16="http://schemas.microsoft.com/office/drawing/2014/main" id="{5F37C5C8-FDA8-4078-AEC6-73B9EDADCD0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95852DF-806B-4347-9559-235A0A68C1F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3EAC5C62-027E-4EC4-BDB1-F7C24DBD2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BD9F70D2-3A54-44E2-91B8-62A58D1BA65B}"/>
              </a:ext>
            </a:extLst>
          </p:cNvPr>
          <p:cNvGrpSpPr/>
          <p:nvPr/>
        </p:nvGrpSpPr>
        <p:grpSpPr>
          <a:xfrm rot="370229">
            <a:off x="1890049" y="3403083"/>
            <a:ext cx="811901" cy="1465271"/>
            <a:chOff x="2556844" y="1592748"/>
            <a:chExt cx="811932" cy="1759742"/>
          </a:xfrm>
        </p:grpSpPr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id="{E5F796C9-0556-425F-B713-014380840FB7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21" name="Прямая соединительная линия 120">
                <a:extLst>
                  <a:ext uri="{FF2B5EF4-FFF2-40B4-BE49-F238E27FC236}">
                    <a16:creationId xmlns:a16="http://schemas.microsoft.com/office/drawing/2014/main" id="{65B66723-FD9C-4FA9-A02B-53EE40AAE82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Параллелограмм 50">
                <a:extLst>
                  <a:ext uri="{FF2B5EF4-FFF2-40B4-BE49-F238E27FC236}">
                    <a16:creationId xmlns:a16="http://schemas.microsoft.com/office/drawing/2014/main" id="{96B4398F-033E-46B3-B878-5A44C91B3B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3" name="Группа 122">
                <a:extLst>
                  <a:ext uri="{FF2B5EF4-FFF2-40B4-BE49-F238E27FC236}">
                    <a16:creationId xmlns:a16="http://schemas.microsoft.com/office/drawing/2014/main" id="{39A0E42F-2361-4104-9A7D-C9C72009344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24" name="Прямоугольник 123">
                  <a:extLst>
                    <a:ext uri="{FF2B5EF4-FFF2-40B4-BE49-F238E27FC236}">
                      <a16:creationId xmlns:a16="http://schemas.microsoft.com/office/drawing/2014/main" id="{4CBDE918-734B-4A88-89DC-1D377181D63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25" name="Параллелограмм 7">
                  <a:extLst>
                    <a:ext uri="{FF2B5EF4-FFF2-40B4-BE49-F238E27FC236}">
                      <a16:creationId xmlns:a16="http://schemas.microsoft.com/office/drawing/2014/main" id="{ACCA25EF-2EF4-4906-B787-AE517CBA5A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8703762-ED1D-4672-A86D-4FA6B20ED42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6ECFFD0B-1DDE-4756-82EF-984CD6A43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3A9FC9F8-321D-4C2D-B93D-CE8C4DE8B22A}"/>
              </a:ext>
            </a:extLst>
          </p:cNvPr>
          <p:cNvGrpSpPr/>
          <p:nvPr/>
        </p:nvGrpSpPr>
        <p:grpSpPr>
          <a:xfrm rot="370229">
            <a:off x="1176234" y="3453054"/>
            <a:ext cx="811901" cy="1465271"/>
            <a:chOff x="2556844" y="1592748"/>
            <a:chExt cx="811932" cy="1759742"/>
          </a:xfrm>
        </p:grpSpPr>
        <p:grpSp>
          <p:nvGrpSpPr>
            <p:cNvPr id="137" name="Группа 136">
              <a:extLst>
                <a:ext uri="{FF2B5EF4-FFF2-40B4-BE49-F238E27FC236}">
                  <a16:creationId xmlns:a16="http://schemas.microsoft.com/office/drawing/2014/main" id="{BB1D924A-AA79-4374-94AF-AA40F8BC1F49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39" name="Прямая соединительная линия 138">
                <a:extLst>
                  <a:ext uri="{FF2B5EF4-FFF2-40B4-BE49-F238E27FC236}">
                    <a16:creationId xmlns:a16="http://schemas.microsoft.com/office/drawing/2014/main" id="{16423359-B04D-46B3-ACA0-BAE56FDA0EF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Параллелограмм 50">
                <a:extLst>
                  <a:ext uri="{FF2B5EF4-FFF2-40B4-BE49-F238E27FC236}">
                    <a16:creationId xmlns:a16="http://schemas.microsoft.com/office/drawing/2014/main" id="{BFD1A382-C460-4BAA-96AA-581EFA5B54E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41" name="Группа 140">
                <a:extLst>
                  <a:ext uri="{FF2B5EF4-FFF2-40B4-BE49-F238E27FC236}">
                    <a16:creationId xmlns:a16="http://schemas.microsoft.com/office/drawing/2014/main" id="{C8B45734-76DC-435E-85E0-5207B5731AC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42" name="Прямоугольник 141">
                  <a:extLst>
                    <a:ext uri="{FF2B5EF4-FFF2-40B4-BE49-F238E27FC236}">
                      <a16:creationId xmlns:a16="http://schemas.microsoft.com/office/drawing/2014/main" id="{22C961CA-FE75-45DC-A629-7759751FB0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3" name="Параллелограмм 7">
                  <a:extLst>
                    <a:ext uri="{FF2B5EF4-FFF2-40B4-BE49-F238E27FC236}">
                      <a16:creationId xmlns:a16="http://schemas.microsoft.com/office/drawing/2014/main" id="{C71FD5E8-3ED6-4806-8887-DA2EDDA9EC3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C36B44E-3E72-4514-98A3-472B7A43C78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FFFFA405-1BA2-4467-AFF2-DB9A7EB6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9CD53BD3-6FEF-4838-B982-4F8292C54F56}"/>
              </a:ext>
            </a:extLst>
          </p:cNvPr>
          <p:cNvGrpSpPr/>
          <p:nvPr/>
        </p:nvGrpSpPr>
        <p:grpSpPr>
          <a:xfrm rot="370229">
            <a:off x="1650898" y="3459733"/>
            <a:ext cx="811900" cy="1465271"/>
            <a:chOff x="1730930" y="1669258"/>
            <a:chExt cx="811931" cy="1759742"/>
          </a:xfrm>
        </p:grpSpPr>
        <p:grpSp>
          <p:nvGrpSpPr>
            <p:cNvPr id="146" name="Группа 145">
              <a:extLst>
                <a:ext uri="{FF2B5EF4-FFF2-40B4-BE49-F238E27FC236}">
                  <a16:creationId xmlns:a16="http://schemas.microsoft.com/office/drawing/2014/main" id="{399E5FC5-03D4-448C-87B1-139CBC26D66E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63E16B5A-EA14-42A1-8DB9-9CA8D4FCAD4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Группа 148">
                <a:extLst>
                  <a:ext uri="{FF2B5EF4-FFF2-40B4-BE49-F238E27FC236}">
                    <a16:creationId xmlns:a16="http://schemas.microsoft.com/office/drawing/2014/main" id="{1087E17D-9CD3-4E84-89DB-6D4A122C925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1" name="Прямоугольник 150">
                  <a:extLst>
                    <a:ext uri="{FF2B5EF4-FFF2-40B4-BE49-F238E27FC236}">
                      <a16:creationId xmlns:a16="http://schemas.microsoft.com/office/drawing/2014/main" id="{DC51B081-DF56-47C7-A969-A83290E6A2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2" name="Параллелограмм 7">
                  <a:extLst>
                    <a:ext uri="{FF2B5EF4-FFF2-40B4-BE49-F238E27FC236}">
                      <a16:creationId xmlns:a16="http://schemas.microsoft.com/office/drawing/2014/main" id="{F65BCFCA-CB70-40FF-8999-67A3BD97E67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A095911-BD58-4D0C-8D20-F37233CFB815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50" name="Параллелограмм 50">
                <a:extLst>
                  <a:ext uri="{FF2B5EF4-FFF2-40B4-BE49-F238E27FC236}">
                    <a16:creationId xmlns:a16="http://schemas.microsoft.com/office/drawing/2014/main" id="{520453B9-92B2-4193-93EC-21CA55D8A00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id="{D7ABB877-1A36-4FDB-83CB-831685235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8728575B-08F2-4FC3-A430-ED5F5052B42F}"/>
              </a:ext>
            </a:extLst>
          </p:cNvPr>
          <p:cNvGrpSpPr/>
          <p:nvPr/>
        </p:nvGrpSpPr>
        <p:grpSpPr>
          <a:xfrm rot="370229">
            <a:off x="2111693" y="3453055"/>
            <a:ext cx="811901" cy="1465271"/>
            <a:chOff x="3442015" y="1513115"/>
            <a:chExt cx="811932" cy="1759742"/>
          </a:xfrm>
        </p:grpSpPr>
        <p:grpSp>
          <p:nvGrpSpPr>
            <p:cNvPr id="155" name="Группа 154">
              <a:extLst>
                <a:ext uri="{FF2B5EF4-FFF2-40B4-BE49-F238E27FC236}">
                  <a16:creationId xmlns:a16="http://schemas.microsoft.com/office/drawing/2014/main" id="{36C08B93-DF18-4EE9-8487-C701602BC37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57" name="Прямая соединительная линия 156">
                <a:extLst>
                  <a:ext uri="{FF2B5EF4-FFF2-40B4-BE49-F238E27FC236}">
                    <a16:creationId xmlns:a16="http://schemas.microsoft.com/office/drawing/2014/main" id="{4F99968D-8404-403A-BE08-60A095687F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Параллелограмм 50">
                <a:extLst>
                  <a:ext uri="{FF2B5EF4-FFF2-40B4-BE49-F238E27FC236}">
                    <a16:creationId xmlns:a16="http://schemas.microsoft.com/office/drawing/2014/main" id="{C529F1EB-82BA-4479-AE43-4C42D8B5108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9" name="Группа 158">
                <a:extLst>
                  <a:ext uri="{FF2B5EF4-FFF2-40B4-BE49-F238E27FC236}">
                    <a16:creationId xmlns:a16="http://schemas.microsoft.com/office/drawing/2014/main" id="{5A64F555-212C-4BF5-8442-91FEE696D20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0" name="Прямоугольник 159">
                  <a:extLst>
                    <a:ext uri="{FF2B5EF4-FFF2-40B4-BE49-F238E27FC236}">
                      <a16:creationId xmlns:a16="http://schemas.microsoft.com/office/drawing/2014/main" id="{832BD676-2DE3-4006-95F9-1D9216183EF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1" name="Параллелограмм 7">
                  <a:extLst>
                    <a:ext uri="{FF2B5EF4-FFF2-40B4-BE49-F238E27FC236}">
                      <a16:creationId xmlns:a16="http://schemas.microsoft.com/office/drawing/2014/main" id="{0D38C4A7-E035-497A-8616-D6A4C3BF702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466C9050-7084-4AE6-B289-33937B787D3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57169C02-F2C0-4979-9A55-87FADBCA0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1877E62A-ACFB-4B72-B26E-A4C93E9D79BC}"/>
              </a:ext>
            </a:extLst>
          </p:cNvPr>
          <p:cNvGrpSpPr/>
          <p:nvPr/>
        </p:nvGrpSpPr>
        <p:grpSpPr>
          <a:xfrm rot="370229">
            <a:off x="1104757" y="3438185"/>
            <a:ext cx="811901" cy="1465271"/>
            <a:chOff x="3442015" y="1513115"/>
            <a:chExt cx="811932" cy="1759742"/>
          </a:xfrm>
        </p:grpSpPr>
        <p:grpSp>
          <p:nvGrpSpPr>
            <p:cNvPr id="164" name="Группа 163">
              <a:extLst>
                <a:ext uri="{FF2B5EF4-FFF2-40B4-BE49-F238E27FC236}">
                  <a16:creationId xmlns:a16="http://schemas.microsoft.com/office/drawing/2014/main" id="{7F419B73-552A-44C4-9564-51E7BFCB318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66" name="Прямая соединительная линия 165">
                <a:extLst>
                  <a:ext uri="{FF2B5EF4-FFF2-40B4-BE49-F238E27FC236}">
                    <a16:creationId xmlns:a16="http://schemas.microsoft.com/office/drawing/2014/main" id="{E1035830-443E-4BC2-90BC-AC12987D06E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Параллелограмм 50">
                <a:extLst>
                  <a:ext uri="{FF2B5EF4-FFF2-40B4-BE49-F238E27FC236}">
                    <a16:creationId xmlns:a16="http://schemas.microsoft.com/office/drawing/2014/main" id="{41EFC509-D00B-4D31-95A6-006D56C0F0F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8" name="Группа 167">
                <a:extLst>
                  <a:ext uri="{FF2B5EF4-FFF2-40B4-BE49-F238E27FC236}">
                    <a16:creationId xmlns:a16="http://schemas.microsoft.com/office/drawing/2014/main" id="{B545437E-4E12-4FF5-8DD9-01FECA3A4B06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9" name="Прямоугольник 168">
                  <a:extLst>
                    <a:ext uri="{FF2B5EF4-FFF2-40B4-BE49-F238E27FC236}">
                      <a16:creationId xmlns:a16="http://schemas.microsoft.com/office/drawing/2014/main" id="{4B3041F4-F013-4C93-8472-9A1E5171F3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0" name="Параллелограмм 7">
                  <a:extLst>
                    <a:ext uri="{FF2B5EF4-FFF2-40B4-BE49-F238E27FC236}">
                      <a16:creationId xmlns:a16="http://schemas.microsoft.com/office/drawing/2014/main" id="{076E90DD-46B5-478D-A84D-440E2594232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9F9416-285F-479F-95E4-A02A8834FF5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5" name="Прямая соединительная линия 164">
              <a:extLst>
                <a:ext uri="{FF2B5EF4-FFF2-40B4-BE49-F238E27FC236}">
                  <a16:creationId xmlns:a16="http://schemas.microsoft.com/office/drawing/2014/main" id="{12782343-D7EE-4664-93D0-1863AAE6F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CA79978C-7F8D-4B69-A8FF-65245AFEC855}"/>
              </a:ext>
            </a:extLst>
          </p:cNvPr>
          <p:cNvGrpSpPr/>
          <p:nvPr/>
        </p:nvGrpSpPr>
        <p:grpSpPr>
          <a:xfrm rot="370229">
            <a:off x="1480789" y="3514496"/>
            <a:ext cx="811901" cy="1465271"/>
            <a:chOff x="2556844" y="1592748"/>
            <a:chExt cx="811932" cy="1759742"/>
          </a:xfrm>
        </p:grpSpPr>
        <p:grpSp>
          <p:nvGrpSpPr>
            <p:cNvPr id="173" name="Группа 172">
              <a:extLst>
                <a:ext uri="{FF2B5EF4-FFF2-40B4-BE49-F238E27FC236}">
                  <a16:creationId xmlns:a16="http://schemas.microsoft.com/office/drawing/2014/main" id="{A3A04FD4-55F4-411B-BFCD-8F00AB2E883E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75" name="Прямая соединительная линия 174">
                <a:extLst>
                  <a:ext uri="{FF2B5EF4-FFF2-40B4-BE49-F238E27FC236}">
                    <a16:creationId xmlns:a16="http://schemas.microsoft.com/office/drawing/2014/main" id="{C2775DEB-2C33-4228-9C11-CF9063D5BE2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Параллелограмм 50">
                <a:extLst>
                  <a:ext uri="{FF2B5EF4-FFF2-40B4-BE49-F238E27FC236}">
                    <a16:creationId xmlns:a16="http://schemas.microsoft.com/office/drawing/2014/main" id="{0BB07501-83F8-4A6D-A314-0988CF06329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7" name="Группа 176">
                <a:extLst>
                  <a:ext uri="{FF2B5EF4-FFF2-40B4-BE49-F238E27FC236}">
                    <a16:creationId xmlns:a16="http://schemas.microsoft.com/office/drawing/2014/main" id="{E404D222-92CE-4D5C-A783-542AC031DE51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78" name="Прямоугольник 177">
                  <a:extLst>
                    <a:ext uri="{FF2B5EF4-FFF2-40B4-BE49-F238E27FC236}">
                      <a16:creationId xmlns:a16="http://schemas.microsoft.com/office/drawing/2014/main" id="{AE8AF14B-BC54-43E1-BDD5-49CAE6A280F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9" name="Параллелограмм 7">
                  <a:extLst>
                    <a:ext uri="{FF2B5EF4-FFF2-40B4-BE49-F238E27FC236}">
                      <a16:creationId xmlns:a16="http://schemas.microsoft.com/office/drawing/2014/main" id="{2BB869EC-FFD5-4B74-B0B0-95DC645E94E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33FCDE5B-F977-48E3-8857-D921D1174D3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74" name="Прямая соединительная линия 173">
              <a:extLst>
                <a:ext uri="{FF2B5EF4-FFF2-40B4-BE49-F238E27FC236}">
                  <a16:creationId xmlns:a16="http://schemas.microsoft.com/office/drawing/2014/main" id="{EB944100-B392-4E4A-B4EE-783366D54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0669C898-7F17-41D1-B4C0-3C0754AF291B}"/>
              </a:ext>
            </a:extLst>
          </p:cNvPr>
          <p:cNvGrpSpPr/>
          <p:nvPr/>
        </p:nvGrpSpPr>
        <p:grpSpPr>
          <a:xfrm rot="370229">
            <a:off x="1955453" y="3521175"/>
            <a:ext cx="811900" cy="1465271"/>
            <a:chOff x="1730930" y="1669258"/>
            <a:chExt cx="811931" cy="1759742"/>
          </a:xfrm>
        </p:grpSpPr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99EC5524-26CA-4B0E-871D-EE3E592845E2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84" name="Прямая соединительная линия 183">
                <a:extLst>
                  <a:ext uri="{FF2B5EF4-FFF2-40B4-BE49-F238E27FC236}">
                    <a16:creationId xmlns:a16="http://schemas.microsoft.com/office/drawing/2014/main" id="{C053C891-CF76-492E-8A95-1E38141BB89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Группа 184">
                <a:extLst>
                  <a:ext uri="{FF2B5EF4-FFF2-40B4-BE49-F238E27FC236}">
                    <a16:creationId xmlns:a16="http://schemas.microsoft.com/office/drawing/2014/main" id="{B17CFEB0-2847-4E83-9A64-E3BBF98ECD9B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87" name="Прямоугольник 186">
                  <a:extLst>
                    <a:ext uri="{FF2B5EF4-FFF2-40B4-BE49-F238E27FC236}">
                      <a16:creationId xmlns:a16="http://schemas.microsoft.com/office/drawing/2014/main" id="{B9683B19-820F-4FD0-9866-E8C21ED3B36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8" name="Параллелограмм 7">
                  <a:extLst>
                    <a:ext uri="{FF2B5EF4-FFF2-40B4-BE49-F238E27FC236}">
                      <a16:creationId xmlns:a16="http://schemas.microsoft.com/office/drawing/2014/main" id="{820F680C-6AC2-4577-AC7A-8A8C6FEADA6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3B4158F-7EC9-4D94-BE30-D21E3415D264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86" name="Параллелограмм 50">
                <a:extLst>
                  <a:ext uri="{FF2B5EF4-FFF2-40B4-BE49-F238E27FC236}">
                    <a16:creationId xmlns:a16="http://schemas.microsoft.com/office/drawing/2014/main" id="{D20ABD0E-C68A-44F4-8165-C575A8C8B2F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3" name="Прямая соединительная линия 182">
              <a:extLst>
                <a:ext uri="{FF2B5EF4-FFF2-40B4-BE49-F238E27FC236}">
                  <a16:creationId xmlns:a16="http://schemas.microsoft.com/office/drawing/2014/main" id="{BD6062DF-C71B-4D5D-A4B7-4AA2BB73C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Группа 189">
            <a:extLst>
              <a:ext uri="{FF2B5EF4-FFF2-40B4-BE49-F238E27FC236}">
                <a16:creationId xmlns:a16="http://schemas.microsoft.com/office/drawing/2014/main" id="{BF17DD03-B84E-440C-8B00-5BB756EE28D3}"/>
              </a:ext>
            </a:extLst>
          </p:cNvPr>
          <p:cNvGrpSpPr/>
          <p:nvPr/>
        </p:nvGrpSpPr>
        <p:grpSpPr>
          <a:xfrm rot="370229">
            <a:off x="1628465" y="3501821"/>
            <a:ext cx="811901" cy="1465271"/>
            <a:chOff x="2556844" y="1592748"/>
            <a:chExt cx="811932" cy="1759742"/>
          </a:xfrm>
        </p:grpSpPr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id="{6500FA84-CD08-4EEE-B37A-EBA30A04B70C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9C8AE2A8-9258-46A2-AA82-7F46696E2C1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Параллелограмм 50">
                <a:extLst>
                  <a:ext uri="{FF2B5EF4-FFF2-40B4-BE49-F238E27FC236}">
                    <a16:creationId xmlns:a16="http://schemas.microsoft.com/office/drawing/2014/main" id="{622CC99B-0D64-41DF-A90F-A1F3CF5943A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5" name="Группа 194">
                <a:extLst>
                  <a:ext uri="{FF2B5EF4-FFF2-40B4-BE49-F238E27FC236}">
                    <a16:creationId xmlns:a16="http://schemas.microsoft.com/office/drawing/2014/main" id="{16C36BFC-2380-4F43-8D22-D6A87B1A0A8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96" name="Прямоугольник 195">
                  <a:extLst>
                    <a:ext uri="{FF2B5EF4-FFF2-40B4-BE49-F238E27FC236}">
                      <a16:creationId xmlns:a16="http://schemas.microsoft.com/office/drawing/2014/main" id="{5F09C479-E0E1-46BC-A3E1-63548649CBD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7" name="Параллелограмм 7">
                  <a:extLst>
                    <a:ext uri="{FF2B5EF4-FFF2-40B4-BE49-F238E27FC236}">
                      <a16:creationId xmlns:a16="http://schemas.microsoft.com/office/drawing/2014/main" id="{0F4C5BD1-E952-4995-BA4C-D5309A5BC60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3071E4E3-28CC-4E6D-85B4-3D0BB9277D3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92" name="Прямая соединительная линия 191">
              <a:extLst>
                <a:ext uri="{FF2B5EF4-FFF2-40B4-BE49-F238E27FC236}">
                  <a16:creationId xmlns:a16="http://schemas.microsoft.com/office/drawing/2014/main" id="{1C24E92E-041D-43CA-95DF-B40786107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FE93F12D-DBF0-4526-93F5-222456B92BBE}"/>
              </a:ext>
            </a:extLst>
          </p:cNvPr>
          <p:cNvGrpSpPr/>
          <p:nvPr/>
        </p:nvGrpSpPr>
        <p:grpSpPr>
          <a:xfrm rot="370229">
            <a:off x="2075883" y="3503333"/>
            <a:ext cx="811901" cy="1465271"/>
            <a:chOff x="3442015" y="1513115"/>
            <a:chExt cx="811932" cy="1759742"/>
          </a:xfrm>
        </p:grpSpPr>
        <p:grpSp>
          <p:nvGrpSpPr>
            <p:cNvPr id="200" name="Группа 199">
              <a:extLst>
                <a:ext uri="{FF2B5EF4-FFF2-40B4-BE49-F238E27FC236}">
                  <a16:creationId xmlns:a16="http://schemas.microsoft.com/office/drawing/2014/main" id="{E1BED19D-667E-4BAF-9F42-00F9ADE2CBB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02" name="Прямая соединительная линия 201">
                <a:extLst>
                  <a:ext uri="{FF2B5EF4-FFF2-40B4-BE49-F238E27FC236}">
                    <a16:creationId xmlns:a16="http://schemas.microsoft.com/office/drawing/2014/main" id="{DA01EE82-2E8E-4753-BFA6-923DF84292C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Параллелограмм 50">
                <a:extLst>
                  <a:ext uri="{FF2B5EF4-FFF2-40B4-BE49-F238E27FC236}">
                    <a16:creationId xmlns:a16="http://schemas.microsoft.com/office/drawing/2014/main" id="{72285A3D-B43A-4064-BE45-17DF7606F78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04" name="Группа 203">
                <a:extLst>
                  <a:ext uri="{FF2B5EF4-FFF2-40B4-BE49-F238E27FC236}">
                    <a16:creationId xmlns:a16="http://schemas.microsoft.com/office/drawing/2014/main" id="{BA5DD745-B89B-4CE4-B29E-4A70E256F31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05" name="Прямоугольник 204">
                  <a:extLst>
                    <a:ext uri="{FF2B5EF4-FFF2-40B4-BE49-F238E27FC236}">
                      <a16:creationId xmlns:a16="http://schemas.microsoft.com/office/drawing/2014/main" id="{79231770-CABB-4D77-9BC8-DF6B9D0F8EB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6" name="Параллелограмм 7">
                  <a:extLst>
                    <a:ext uri="{FF2B5EF4-FFF2-40B4-BE49-F238E27FC236}">
                      <a16:creationId xmlns:a16="http://schemas.microsoft.com/office/drawing/2014/main" id="{DD001620-3B3B-41A2-9D68-175B2AD81CF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BDF5DBB1-5873-4D01-98EA-00B077C4678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01" name="Прямая соединительная линия 200">
              <a:extLst>
                <a:ext uri="{FF2B5EF4-FFF2-40B4-BE49-F238E27FC236}">
                  <a16:creationId xmlns:a16="http://schemas.microsoft.com/office/drawing/2014/main" id="{1EECE8ED-3ED3-48E6-812D-99004A68C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Группа 207">
            <a:extLst>
              <a:ext uri="{FF2B5EF4-FFF2-40B4-BE49-F238E27FC236}">
                <a16:creationId xmlns:a16="http://schemas.microsoft.com/office/drawing/2014/main" id="{99034C39-302A-4265-BCF7-D86FFFB76477}"/>
              </a:ext>
            </a:extLst>
          </p:cNvPr>
          <p:cNvGrpSpPr/>
          <p:nvPr/>
        </p:nvGrpSpPr>
        <p:grpSpPr>
          <a:xfrm rot="370229">
            <a:off x="2540241" y="3518306"/>
            <a:ext cx="811900" cy="1465271"/>
            <a:chOff x="1730930" y="1669258"/>
            <a:chExt cx="811931" cy="1759742"/>
          </a:xfrm>
        </p:grpSpPr>
        <p:grpSp>
          <p:nvGrpSpPr>
            <p:cNvPr id="209" name="Группа 208">
              <a:extLst>
                <a:ext uri="{FF2B5EF4-FFF2-40B4-BE49-F238E27FC236}">
                  <a16:creationId xmlns:a16="http://schemas.microsoft.com/office/drawing/2014/main" id="{BA7523FF-3CF5-4D40-AE0D-86FBB6F432FC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11" name="Прямая соединительная линия 210">
                <a:extLst>
                  <a:ext uri="{FF2B5EF4-FFF2-40B4-BE49-F238E27FC236}">
                    <a16:creationId xmlns:a16="http://schemas.microsoft.com/office/drawing/2014/main" id="{D28D799F-6E7A-4511-A01D-F61E23EDFF7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E1F09644-D993-4C1A-B333-F8CC4755E06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4" name="Прямоугольник 213">
                  <a:extLst>
                    <a:ext uri="{FF2B5EF4-FFF2-40B4-BE49-F238E27FC236}">
                      <a16:creationId xmlns:a16="http://schemas.microsoft.com/office/drawing/2014/main" id="{646E82CB-BE9F-472B-8A61-C6C37D32C7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5" name="Параллелограмм 7">
                  <a:extLst>
                    <a:ext uri="{FF2B5EF4-FFF2-40B4-BE49-F238E27FC236}">
                      <a16:creationId xmlns:a16="http://schemas.microsoft.com/office/drawing/2014/main" id="{9DE5B2EE-676C-416F-9BF8-664AD9F9EC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2306BA-1B03-4E09-A2FA-8DA386B4BBF3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3" name="Параллелограмм 50">
                <a:extLst>
                  <a:ext uri="{FF2B5EF4-FFF2-40B4-BE49-F238E27FC236}">
                    <a16:creationId xmlns:a16="http://schemas.microsoft.com/office/drawing/2014/main" id="{2F56205B-2D8D-4267-A9F7-63BD4DAFF1CB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0" name="Прямая соединительная линия 209">
              <a:extLst>
                <a:ext uri="{FF2B5EF4-FFF2-40B4-BE49-F238E27FC236}">
                  <a16:creationId xmlns:a16="http://schemas.microsoft.com/office/drawing/2014/main" id="{84FE8C25-57CC-4BE5-A199-CA419AEFF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417A410C-DB1C-452A-92EC-08BDA9AAFFCA}"/>
              </a:ext>
            </a:extLst>
          </p:cNvPr>
          <p:cNvGrpSpPr/>
          <p:nvPr/>
        </p:nvGrpSpPr>
        <p:grpSpPr>
          <a:xfrm rot="370229">
            <a:off x="1648054" y="3455913"/>
            <a:ext cx="811901" cy="1465271"/>
            <a:chOff x="3442015" y="1513115"/>
            <a:chExt cx="811932" cy="1759742"/>
          </a:xfrm>
        </p:grpSpPr>
        <p:grpSp>
          <p:nvGrpSpPr>
            <p:cNvPr id="218" name="Группа 217">
              <a:extLst>
                <a:ext uri="{FF2B5EF4-FFF2-40B4-BE49-F238E27FC236}">
                  <a16:creationId xmlns:a16="http://schemas.microsoft.com/office/drawing/2014/main" id="{7A2C85A5-A302-420F-9C18-7EE979CBB9B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CAE28B76-220E-4119-9B87-D5B47446FAD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Параллелограмм 50">
                <a:extLst>
                  <a:ext uri="{FF2B5EF4-FFF2-40B4-BE49-F238E27FC236}">
                    <a16:creationId xmlns:a16="http://schemas.microsoft.com/office/drawing/2014/main" id="{9977BD53-4290-439F-92FF-6915AB4368F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2" name="Группа 221">
                <a:extLst>
                  <a:ext uri="{FF2B5EF4-FFF2-40B4-BE49-F238E27FC236}">
                    <a16:creationId xmlns:a16="http://schemas.microsoft.com/office/drawing/2014/main" id="{EAD1202C-012C-4467-9329-C3453BAF6FA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3" name="Прямоугольник 222">
                  <a:extLst>
                    <a:ext uri="{FF2B5EF4-FFF2-40B4-BE49-F238E27FC236}">
                      <a16:creationId xmlns:a16="http://schemas.microsoft.com/office/drawing/2014/main" id="{9F0C1362-664F-440F-B24C-46069111228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4" name="Параллелограмм 7">
                  <a:extLst>
                    <a:ext uri="{FF2B5EF4-FFF2-40B4-BE49-F238E27FC236}">
                      <a16:creationId xmlns:a16="http://schemas.microsoft.com/office/drawing/2014/main" id="{0EA9384A-3D82-4590-BA31-9A74F2F489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5614B5F-4BDA-4A76-9192-74F577E644F8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9" name="Прямая соединительная линия 218">
              <a:extLst>
                <a:ext uri="{FF2B5EF4-FFF2-40B4-BE49-F238E27FC236}">
                  <a16:creationId xmlns:a16="http://schemas.microsoft.com/office/drawing/2014/main" id="{747644F1-C06E-4853-A3C7-952B5E281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Группа 225">
            <a:extLst>
              <a:ext uri="{FF2B5EF4-FFF2-40B4-BE49-F238E27FC236}">
                <a16:creationId xmlns:a16="http://schemas.microsoft.com/office/drawing/2014/main" id="{8171EF84-334C-4EA9-8A26-26FD9C7765E8}"/>
              </a:ext>
            </a:extLst>
          </p:cNvPr>
          <p:cNvGrpSpPr/>
          <p:nvPr/>
        </p:nvGrpSpPr>
        <p:grpSpPr>
          <a:xfrm rot="370229">
            <a:off x="2074830" y="3472669"/>
            <a:ext cx="811900" cy="1465271"/>
            <a:chOff x="1730930" y="1669258"/>
            <a:chExt cx="811931" cy="1759742"/>
          </a:xfrm>
        </p:grpSpPr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98E9543B-E220-4D7E-A768-8B06CE74A415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B3E1BE18-0623-449D-9FF5-895BC02BCCD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Группа 229">
                <a:extLst>
                  <a:ext uri="{FF2B5EF4-FFF2-40B4-BE49-F238E27FC236}">
                    <a16:creationId xmlns:a16="http://schemas.microsoft.com/office/drawing/2014/main" id="{48A13869-AD75-46DD-87EB-E89EEE6FF25E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32" name="Прямоугольник 231">
                  <a:extLst>
                    <a:ext uri="{FF2B5EF4-FFF2-40B4-BE49-F238E27FC236}">
                      <a16:creationId xmlns:a16="http://schemas.microsoft.com/office/drawing/2014/main" id="{B5FE6B53-C7E0-4323-9807-3821BFE498A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3" name="Параллелограмм 7">
                  <a:extLst>
                    <a:ext uri="{FF2B5EF4-FFF2-40B4-BE49-F238E27FC236}">
                      <a16:creationId xmlns:a16="http://schemas.microsoft.com/office/drawing/2014/main" id="{28CEB997-28A9-4EEA-B8F1-07863F69A0E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6AC272A1-D1E0-4EEC-9AF9-E9CF98EAF770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31" name="Параллелограмм 50">
                <a:extLst>
                  <a:ext uri="{FF2B5EF4-FFF2-40B4-BE49-F238E27FC236}">
                    <a16:creationId xmlns:a16="http://schemas.microsoft.com/office/drawing/2014/main" id="{6CD66AC4-F4A3-435E-8323-D07D9DB7BDC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28" name="Прямая соединительная линия 227">
              <a:extLst>
                <a:ext uri="{FF2B5EF4-FFF2-40B4-BE49-F238E27FC236}">
                  <a16:creationId xmlns:a16="http://schemas.microsoft.com/office/drawing/2014/main" id="{737C73FE-9126-4814-9B46-F01947F9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887BD224-77AC-4534-8352-D2E48415092C}"/>
              </a:ext>
            </a:extLst>
          </p:cNvPr>
          <p:cNvGrpSpPr/>
          <p:nvPr/>
        </p:nvGrpSpPr>
        <p:grpSpPr>
          <a:xfrm rot="370229">
            <a:off x="2450475" y="3487492"/>
            <a:ext cx="811901" cy="1465271"/>
            <a:chOff x="2556844" y="1592748"/>
            <a:chExt cx="811932" cy="1759742"/>
          </a:xfrm>
        </p:grpSpPr>
        <p:grpSp>
          <p:nvGrpSpPr>
            <p:cNvPr id="236" name="Группа 235">
              <a:extLst>
                <a:ext uri="{FF2B5EF4-FFF2-40B4-BE49-F238E27FC236}">
                  <a16:creationId xmlns:a16="http://schemas.microsoft.com/office/drawing/2014/main" id="{B0D4E26C-B9FA-4C81-9E33-619C01AD5931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38" name="Прямая соединительная линия 237">
                <a:extLst>
                  <a:ext uri="{FF2B5EF4-FFF2-40B4-BE49-F238E27FC236}">
                    <a16:creationId xmlns:a16="http://schemas.microsoft.com/office/drawing/2014/main" id="{B8717F9A-E497-4F2A-8D7C-5AB879E41BD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Параллелограмм 50">
                <a:extLst>
                  <a:ext uri="{FF2B5EF4-FFF2-40B4-BE49-F238E27FC236}">
                    <a16:creationId xmlns:a16="http://schemas.microsoft.com/office/drawing/2014/main" id="{BCF61646-26BB-4695-A0AA-E3E4BC9C511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0" name="Группа 239">
                <a:extLst>
                  <a:ext uri="{FF2B5EF4-FFF2-40B4-BE49-F238E27FC236}">
                    <a16:creationId xmlns:a16="http://schemas.microsoft.com/office/drawing/2014/main" id="{0162266D-5870-474C-B0A0-B46FDEC645B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41" name="Прямоугольник 240">
                  <a:extLst>
                    <a:ext uri="{FF2B5EF4-FFF2-40B4-BE49-F238E27FC236}">
                      <a16:creationId xmlns:a16="http://schemas.microsoft.com/office/drawing/2014/main" id="{4B925D7D-EAC9-4451-832B-0834EE9907D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2" name="Параллелограмм 7">
                  <a:extLst>
                    <a:ext uri="{FF2B5EF4-FFF2-40B4-BE49-F238E27FC236}">
                      <a16:creationId xmlns:a16="http://schemas.microsoft.com/office/drawing/2014/main" id="{EEA02F9B-8717-45FD-A8EC-8FF6168C109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CD23FDD-23C7-4BB6-9212-E134B71EFDC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79C82E6A-A49A-425C-B59B-540FB1943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434699CC-3EDD-406C-8CEC-243B4CFCEE57}"/>
              </a:ext>
            </a:extLst>
          </p:cNvPr>
          <p:cNvGrpSpPr/>
          <p:nvPr/>
        </p:nvGrpSpPr>
        <p:grpSpPr>
          <a:xfrm>
            <a:off x="544550" y="1926901"/>
            <a:ext cx="1895273" cy="3620293"/>
            <a:chOff x="1668410" y="1669258"/>
            <a:chExt cx="874452" cy="1759742"/>
          </a:xfrm>
        </p:grpSpPr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id="{3D6E2C8D-CAC2-480D-B28B-DC963DA4574F}"/>
                </a:ext>
              </a:extLst>
            </p:cNvPr>
            <p:cNvGrpSpPr/>
            <p:nvPr/>
          </p:nvGrpSpPr>
          <p:grpSpPr>
            <a:xfrm>
              <a:off x="1668410" y="1669258"/>
              <a:ext cx="874452" cy="1759742"/>
              <a:chOff x="1662584" y="1669257"/>
              <a:chExt cx="2088530" cy="3675629"/>
            </a:xfrm>
            <a:solidFill>
              <a:srgbClr val="00B050"/>
            </a:solidFill>
          </p:grpSpPr>
          <p:cxnSp>
            <p:nvCxnSpPr>
              <p:cNvPr id="247" name="Прямая соединительная линия 246">
                <a:extLst>
                  <a:ext uri="{FF2B5EF4-FFF2-40B4-BE49-F238E27FC236}">
                    <a16:creationId xmlns:a16="http://schemas.microsoft.com/office/drawing/2014/main" id="{CBA05BBC-2737-498A-BF3B-037852FE03E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8" name="Группа 247">
                <a:extLst>
                  <a:ext uri="{FF2B5EF4-FFF2-40B4-BE49-F238E27FC236}">
                    <a16:creationId xmlns:a16="http://schemas.microsoft.com/office/drawing/2014/main" id="{97CB4659-B8BC-48CD-996C-3E7F50B96F4F}"/>
                  </a:ext>
                </a:extLst>
              </p:cNvPr>
              <p:cNvGrpSpPr/>
              <p:nvPr/>
            </p:nvGrpSpPr>
            <p:grpSpPr>
              <a:xfrm>
                <a:off x="1662584" y="1785258"/>
                <a:ext cx="2088530" cy="3559628"/>
                <a:chOff x="1662584" y="1785258"/>
                <a:chExt cx="2088530" cy="3559628"/>
              </a:xfrm>
              <a:grpFill/>
            </p:grpSpPr>
            <p:sp>
              <p:nvSpPr>
                <p:cNvPr id="250" name="Прямоугольник 249">
                  <a:extLst>
                    <a:ext uri="{FF2B5EF4-FFF2-40B4-BE49-F238E27FC236}">
                      <a16:creationId xmlns:a16="http://schemas.microsoft.com/office/drawing/2014/main" id="{F21A38BA-0CAC-4F11-B2CE-9A04104463B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51" name="Параллелограмм 7">
                  <a:extLst>
                    <a:ext uri="{FF2B5EF4-FFF2-40B4-BE49-F238E27FC236}">
                      <a16:creationId xmlns:a16="http://schemas.microsoft.com/office/drawing/2014/main" id="{7D92734F-7A66-4543-BD0D-FA53FD02697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407ED4E-6DCB-4BB5-B71A-ADDF7B0B99D0}"/>
                    </a:ext>
                  </a:extLst>
                </p:cNvPr>
                <p:cNvSpPr txBox="1"/>
                <p:nvPr/>
              </p:nvSpPr>
              <p:spPr>
                <a:xfrm>
                  <a:off x="1662584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9" name="Параллелограмм 50">
                <a:extLst>
                  <a:ext uri="{FF2B5EF4-FFF2-40B4-BE49-F238E27FC236}">
                    <a16:creationId xmlns:a16="http://schemas.microsoft.com/office/drawing/2014/main" id="{358AF741-078B-4DF3-BDBE-584A51034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46" name="Прямая соединительная линия 245">
              <a:extLst>
                <a:ext uri="{FF2B5EF4-FFF2-40B4-BE49-F238E27FC236}">
                  <a16:creationId xmlns:a16="http://schemas.microsoft.com/office/drawing/2014/main" id="{B97B2463-D4DC-4FFB-8979-39730E2AB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id="{0DFC1DA0-A746-42A9-9F37-FCEACD92B081}"/>
              </a:ext>
            </a:extLst>
          </p:cNvPr>
          <p:cNvGrpSpPr/>
          <p:nvPr/>
        </p:nvGrpSpPr>
        <p:grpSpPr>
          <a:xfrm>
            <a:off x="1370464" y="1850391"/>
            <a:ext cx="1895273" cy="3620293"/>
            <a:chOff x="2494324" y="1592748"/>
            <a:chExt cx="874452" cy="1759742"/>
          </a:xfrm>
        </p:grpSpPr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6BBE8FF4-CE30-4DD2-8489-A8825A6E923B}"/>
                </a:ext>
              </a:extLst>
            </p:cNvPr>
            <p:cNvGrpSpPr/>
            <p:nvPr/>
          </p:nvGrpSpPr>
          <p:grpSpPr>
            <a:xfrm>
              <a:off x="2494324" y="1592748"/>
              <a:ext cx="874452" cy="1759742"/>
              <a:chOff x="1662585" y="1669257"/>
              <a:chExt cx="2088529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56" name="Прямая соединительная линия 255">
                <a:extLst>
                  <a:ext uri="{FF2B5EF4-FFF2-40B4-BE49-F238E27FC236}">
                    <a16:creationId xmlns:a16="http://schemas.microsoft.com/office/drawing/2014/main" id="{1ADB6695-C6A2-49F8-AAED-78210134F02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Параллелограмм 50">
                <a:extLst>
                  <a:ext uri="{FF2B5EF4-FFF2-40B4-BE49-F238E27FC236}">
                    <a16:creationId xmlns:a16="http://schemas.microsoft.com/office/drawing/2014/main" id="{37F30037-37B0-4532-B688-BE5C05A3E79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58" name="Группа 257">
                <a:extLst>
                  <a:ext uri="{FF2B5EF4-FFF2-40B4-BE49-F238E27FC236}">
                    <a16:creationId xmlns:a16="http://schemas.microsoft.com/office/drawing/2014/main" id="{DDFD9880-66A7-4FD3-8095-ED07CBBABB71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59" name="Прямоугольник 258">
                  <a:extLst>
                    <a:ext uri="{FF2B5EF4-FFF2-40B4-BE49-F238E27FC236}">
                      <a16:creationId xmlns:a16="http://schemas.microsoft.com/office/drawing/2014/main" id="{59F19E01-7283-4751-B7EE-9C68BAFB21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0" name="Параллелограмм 7">
                  <a:extLst>
                    <a:ext uri="{FF2B5EF4-FFF2-40B4-BE49-F238E27FC236}">
                      <a16:creationId xmlns:a16="http://schemas.microsoft.com/office/drawing/2014/main" id="{A929E404-E843-4417-B44E-841FA4B993E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7301A37A-F0E3-490F-BC64-6E2AC359C964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55" name="Прямая соединительная линия 254">
              <a:extLst>
                <a:ext uri="{FF2B5EF4-FFF2-40B4-BE49-F238E27FC236}">
                  <a16:creationId xmlns:a16="http://schemas.microsoft.com/office/drawing/2014/main" id="{E5A18C19-0460-4E79-8DFF-77179E666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6F386A04-F67E-45BF-BB79-1DE5161AACDA}"/>
              </a:ext>
            </a:extLst>
          </p:cNvPr>
          <p:cNvGrpSpPr/>
          <p:nvPr/>
        </p:nvGrpSpPr>
        <p:grpSpPr>
          <a:xfrm>
            <a:off x="2255634" y="1770758"/>
            <a:ext cx="1895273" cy="3620293"/>
            <a:chOff x="3379495" y="1513115"/>
            <a:chExt cx="874452" cy="1759742"/>
          </a:xfrm>
        </p:grpSpPr>
        <p:grpSp>
          <p:nvGrpSpPr>
            <p:cNvPr id="263" name="Группа 262">
              <a:extLst>
                <a:ext uri="{FF2B5EF4-FFF2-40B4-BE49-F238E27FC236}">
                  <a16:creationId xmlns:a16="http://schemas.microsoft.com/office/drawing/2014/main" id="{0C2C5AF0-B403-4C17-96D3-E45B7574BBA1}"/>
                </a:ext>
              </a:extLst>
            </p:cNvPr>
            <p:cNvGrpSpPr/>
            <p:nvPr/>
          </p:nvGrpSpPr>
          <p:grpSpPr>
            <a:xfrm>
              <a:off x="3379495" y="1513115"/>
              <a:ext cx="874452" cy="1759742"/>
              <a:chOff x="1662585" y="1669257"/>
              <a:chExt cx="2088529" cy="3675629"/>
            </a:xfrm>
            <a:solidFill>
              <a:srgbClr val="FFC000"/>
            </a:solidFill>
          </p:grpSpPr>
          <p:cxnSp>
            <p:nvCxnSpPr>
              <p:cNvPr id="265" name="Прямая соединительная линия 264">
                <a:extLst>
                  <a:ext uri="{FF2B5EF4-FFF2-40B4-BE49-F238E27FC236}">
                    <a16:creationId xmlns:a16="http://schemas.microsoft.com/office/drawing/2014/main" id="{FAF3A469-0226-481F-ADED-6B1332D1FF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Параллелограмм 50">
                <a:extLst>
                  <a:ext uri="{FF2B5EF4-FFF2-40B4-BE49-F238E27FC236}">
                    <a16:creationId xmlns:a16="http://schemas.microsoft.com/office/drawing/2014/main" id="{6FBFF70B-ADA8-4D75-B2BC-AB6F74A88BD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67" name="Группа 266">
                <a:extLst>
                  <a:ext uri="{FF2B5EF4-FFF2-40B4-BE49-F238E27FC236}">
                    <a16:creationId xmlns:a16="http://schemas.microsoft.com/office/drawing/2014/main" id="{D43037D3-7702-4B87-B815-BEECC0476A53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68" name="Прямоугольник 267">
                  <a:extLst>
                    <a:ext uri="{FF2B5EF4-FFF2-40B4-BE49-F238E27FC236}">
                      <a16:creationId xmlns:a16="http://schemas.microsoft.com/office/drawing/2014/main" id="{3791E2C9-F20A-4249-800B-85125C792DD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9" name="Параллелограмм 7">
                  <a:extLst>
                    <a:ext uri="{FF2B5EF4-FFF2-40B4-BE49-F238E27FC236}">
                      <a16:creationId xmlns:a16="http://schemas.microsoft.com/office/drawing/2014/main" id="{5FE53019-66DC-4FBB-8FE9-B8C37E7BF48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DC4D0CF-AD2B-4382-A97C-B4BF521F3AE8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64" name="Прямая соединительная линия 263">
              <a:extLst>
                <a:ext uri="{FF2B5EF4-FFF2-40B4-BE49-F238E27FC236}">
                  <a16:creationId xmlns:a16="http://schemas.microsoft.com/office/drawing/2014/main" id="{B64473ED-5D6A-4B9E-AC25-F64114558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F20D6508-4982-4497-ADC0-B6D0C7990866}"/>
              </a:ext>
            </a:extLst>
          </p:cNvPr>
          <p:cNvSpPr txBox="1"/>
          <p:nvPr/>
        </p:nvSpPr>
        <p:spPr>
          <a:xfrm>
            <a:off x="476673" y="2451609"/>
            <a:ext cx="3557921" cy="232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Если перестановки производятся на множестве из n элементов, </a:t>
            </a:r>
            <a:r>
              <a:rPr lang="ru-RU" sz="20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их число </a:t>
            </a:r>
            <a: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определяется по формуле </a:t>
            </a:r>
            <a:b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ru-RU" sz="2000" b="1" i="1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ru-RU" sz="2000" b="1" i="1" baseline="-25000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ru-RU" sz="20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= n·(n−1)·(n−2)...3·2·1 = n!</a:t>
            </a:r>
            <a:endParaRPr lang="en-GB" sz="2000" b="1" i="1" dirty="0">
              <a:solidFill>
                <a:srgbClr val="43210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sz="2000" b="1" i="1" baseline="-25000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ru-RU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3! =</a:t>
            </a: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* 2 * 3 = 6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Прямоугольник 270">
            <a:extLst>
              <a:ext uri="{FF2B5EF4-FFF2-40B4-BE49-F238E27FC236}">
                <a16:creationId xmlns:a16="http://schemas.microsoft.com/office/drawing/2014/main" id="{C7C9CD1E-4F68-4E69-8E8B-AF6383551CBE}"/>
              </a:ext>
            </a:extLst>
          </p:cNvPr>
          <p:cNvSpPr/>
          <p:nvPr/>
        </p:nvSpPr>
        <p:spPr>
          <a:xfrm>
            <a:off x="151311" y="5468019"/>
            <a:ext cx="2133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0! = 1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3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47005 -0.3722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1782 L 0.44076 -0.3393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7708 -0.337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66329 -0.3627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4" y="-1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0.62747 -0.35555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6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70248 -0.36551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17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46471 -0.11737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46354 -0.1097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46628 -0.11343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07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63867 -0.1331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27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63984 -0.13657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92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63711 -0.13403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49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43607 0.13634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7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43463 0.13727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43399 0.14653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93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70508 0.15648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70768 0.1511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78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69961 0.15532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74" y="775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  <p:bldP spid="2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704"/>
            <a:ext cx="11502142" cy="1499851"/>
          </a:xfrm>
        </p:spPr>
        <p:txBody>
          <a:bodyPr/>
          <a:lstStyle/>
          <a:p>
            <a:r>
              <a:rPr lang="ru-RU" dirty="0"/>
              <a:t>Размещения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12</a:t>
            </a:fld>
            <a:endParaRPr lang="ru-RU" noProof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F4BBAFF-CCC4-4956-A881-E78DF371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561" y="2058331"/>
            <a:ext cx="479932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CCBDDF0-07F4-4990-8257-82DB32D2F6FF}"/>
              </a:ext>
            </a:extLst>
          </p:cNvPr>
          <p:cNvGrpSpPr/>
          <p:nvPr/>
        </p:nvGrpSpPr>
        <p:grpSpPr>
          <a:xfrm rot="370229">
            <a:off x="2254163" y="3179951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6272F056-9AA7-4CC6-9ED9-B1E1D43E549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CFD4790D-3C60-497B-90C6-7CE9685EACA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C3A36777-E11C-40D4-B2A4-DF68A49F284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E8389D8-32A1-4006-B633-E0F4589EA36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" name="Параллелограмм 7">
                  <a:extLst>
                    <a:ext uri="{FF2B5EF4-FFF2-40B4-BE49-F238E27FC236}">
                      <a16:creationId xmlns:a16="http://schemas.microsoft.com/office/drawing/2014/main" id="{07CCE5AE-544E-4C36-9AEB-37B6CE6842B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13DCF8-DB9B-4722-8287-A9560D272A32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" name="Параллелограмм 50">
                <a:extLst>
                  <a:ext uri="{FF2B5EF4-FFF2-40B4-BE49-F238E27FC236}">
                    <a16:creationId xmlns:a16="http://schemas.microsoft.com/office/drawing/2014/main" id="{D4D1251E-3C6E-4229-B732-95460DE5B67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708BCA4-7335-47F5-80DA-3D57EA04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B3FFFE3-21EB-4A8C-9D0E-3161ECCC79D7}"/>
              </a:ext>
            </a:extLst>
          </p:cNvPr>
          <p:cNvGrpSpPr/>
          <p:nvPr/>
        </p:nvGrpSpPr>
        <p:grpSpPr>
          <a:xfrm rot="370229">
            <a:off x="2753590" y="3201446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BC44D23-35A9-4331-A1BE-C9FF4CDB5D2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122767EE-D823-401F-99EB-39C08806FF2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Параллелограмм 50">
                <a:extLst>
                  <a:ext uri="{FF2B5EF4-FFF2-40B4-BE49-F238E27FC236}">
                    <a16:creationId xmlns:a16="http://schemas.microsoft.com/office/drawing/2014/main" id="{EF6D5C8F-B7A5-47A6-8CC1-0F17B9E2063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0" name="Группа 29">
                <a:extLst>
                  <a:ext uri="{FF2B5EF4-FFF2-40B4-BE49-F238E27FC236}">
                    <a16:creationId xmlns:a16="http://schemas.microsoft.com/office/drawing/2014/main" id="{93635B4F-05AA-41CF-AFF7-8035BB5E0FD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2DBBE840-302B-4924-A318-3FC230F2CC1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2" name="Параллелограмм 7">
                  <a:extLst>
                    <a:ext uri="{FF2B5EF4-FFF2-40B4-BE49-F238E27FC236}">
                      <a16:creationId xmlns:a16="http://schemas.microsoft.com/office/drawing/2014/main" id="{FD3F75DC-D090-42A2-A5B3-EB480EB560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6152B70-8E23-422D-95C7-1EF502558E7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5266635-DA2A-4EB9-B7F3-B871BD7C8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D29ED05-5938-4F43-A0DA-4587914EE261}"/>
              </a:ext>
            </a:extLst>
          </p:cNvPr>
          <p:cNvGrpSpPr/>
          <p:nvPr/>
        </p:nvGrpSpPr>
        <p:grpSpPr>
          <a:xfrm rot="370229">
            <a:off x="3170895" y="3202389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59EE19B-98D2-416B-A938-1D62FB3DA04A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D2472CBD-1544-4A8A-8DA9-70C5B6D157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Параллелограмм 50">
                <a:extLst>
                  <a:ext uri="{FF2B5EF4-FFF2-40B4-BE49-F238E27FC236}">
                    <a16:creationId xmlns:a16="http://schemas.microsoft.com/office/drawing/2014/main" id="{C1B57014-5758-444C-A03E-1FBA7FADD86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21C119B6-1624-42A0-A3B8-CA80C0C340B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ABB64DAE-4F46-4BD3-8867-03EB8CE570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" name="Параллелограмм 7">
                  <a:extLst>
                    <a:ext uri="{FF2B5EF4-FFF2-40B4-BE49-F238E27FC236}">
                      <a16:creationId xmlns:a16="http://schemas.microsoft.com/office/drawing/2014/main" id="{D0223B8B-78B4-4F23-8398-41D150C2B0D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AB9A5E-31A4-4B04-AE41-B3328675175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D3CCBB1-5045-4B6C-8A15-D9F39790B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5803F628-35E8-47E0-8788-C64A0FCEEEFB}"/>
              </a:ext>
            </a:extLst>
          </p:cNvPr>
          <p:cNvGrpSpPr/>
          <p:nvPr/>
        </p:nvGrpSpPr>
        <p:grpSpPr>
          <a:xfrm rot="370229">
            <a:off x="3401734" y="3189925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3207BDDC-3710-40C2-8B64-3CE03C756F1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98F6E198-36F9-4017-A7F6-8A83DA141C7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Параллелограмм 50">
                <a:extLst>
                  <a:ext uri="{FF2B5EF4-FFF2-40B4-BE49-F238E27FC236}">
                    <a16:creationId xmlns:a16="http://schemas.microsoft.com/office/drawing/2014/main" id="{49DE6184-BCC9-47D8-A31F-C5460220433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6" name="Группа 65">
                <a:extLst>
                  <a:ext uri="{FF2B5EF4-FFF2-40B4-BE49-F238E27FC236}">
                    <a16:creationId xmlns:a16="http://schemas.microsoft.com/office/drawing/2014/main" id="{C4C08AD1-C193-40CB-8ED7-948AC13D91FE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67" name="Прямоугольник 66">
                  <a:extLst>
                    <a:ext uri="{FF2B5EF4-FFF2-40B4-BE49-F238E27FC236}">
                      <a16:creationId xmlns:a16="http://schemas.microsoft.com/office/drawing/2014/main" id="{64E29FE9-72F9-4019-995C-ECB2473FEA2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8" name="Параллелограмм 7">
                  <a:extLst>
                    <a:ext uri="{FF2B5EF4-FFF2-40B4-BE49-F238E27FC236}">
                      <a16:creationId xmlns:a16="http://schemas.microsoft.com/office/drawing/2014/main" id="{324BB3B9-FDC7-4B1F-8A07-15D6B1DBFD1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AD04F0F-93B2-4DBE-8BF2-0B7B08EF23D6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DA889711-390C-475C-91B4-DA48B234C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358A4D34-1BA1-4800-A4BD-3466262E0A9B}"/>
              </a:ext>
            </a:extLst>
          </p:cNvPr>
          <p:cNvGrpSpPr/>
          <p:nvPr/>
        </p:nvGrpSpPr>
        <p:grpSpPr>
          <a:xfrm rot="370229">
            <a:off x="3806002" y="3194237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918875E9-2303-47CA-9E18-8A5AB2782AE1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E9533D82-3C09-4715-828D-1CF095680EFF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Параллелограмм 50">
                <a:extLst>
                  <a:ext uri="{FF2B5EF4-FFF2-40B4-BE49-F238E27FC236}">
                    <a16:creationId xmlns:a16="http://schemas.microsoft.com/office/drawing/2014/main" id="{A0900B5F-5610-4E6B-8336-0DC89517227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D2513F43-AB97-4AF1-9CE8-5F45DCFACC0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E5530CED-82DD-4056-AB9E-292B9B37CC3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77" name="Параллелограмм 7">
                  <a:extLst>
                    <a:ext uri="{FF2B5EF4-FFF2-40B4-BE49-F238E27FC236}">
                      <a16:creationId xmlns:a16="http://schemas.microsoft.com/office/drawing/2014/main" id="{64A47023-EFDC-47D4-8E7A-3D77F25A8E6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8EFEC91-62E7-492D-82AA-ED2B6FF085BB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44781E5E-1BF6-4A9C-9C29-BF576ED4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B2B2955F-9654-4415-8F1B-4D0ECB2AB35C}"/>
              </a:ext>
            </a:extLst>
          </p:cNvPr>
          <p:cNvGrpSpPr/>
          <p:nvPr/>
        </p:nvGrpSpPr>
        <p:grpSpPr>
          <a:xfrm rot="370229">
            <a:off x="4185260" y="3201672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F1585250-68AB-4F67-9407-D40F7956299C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F16EFE6-B3F7-4CC9-B861-36FD285A2AC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Параллелограмм 50">
                <a:extLst>
                  <a:ext uri="{FF2B5EF4-FFF2-40B4-BE49-F238E27FC236}">
                    <a16:creationId xmlns:a16="http://schemas.microsoft.com/office/drawing/2014/main" id="{3191A994-0C7B-4556-9C7A-F8926F7569B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E0453329-40B0-486D-937A-76C9DED45F93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85" name="Прямоугольник 84">
                  <a:extLst>
                    <a:ext uri="{FF2B5EF4-FFF2-40B4-BE49-F238E27FC236}">
                      <a16:creationId xmlns:a16="http://schemas.microsoft.com/office/drawing/2014/main" id="{590565A2-2BBC-4A42-8919-EBAD8179636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6" name="Параллелограмм 7">
                  <a:extLst>
                    <a:ext uri="{FF2B5EF4-FFF2-40B4-BE49-F238E27FC236}">
                      <a16:creationId xmlns:a16="http://schemas.microsoft.com/office/drawing/2014/main" id="{48524278-A743-4C9D-83F9-19D572A0003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23DD50-8B2A-425F-AC4C-3C851617C162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46E50FBD-45C0-4BD7-B667-AF14E56D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890F67B-27F4-4A2A-862B-91DDDF883223}"/>
              </a:ext>
            </a:extLst>
          </p:cNvPr>
          <p:cNvGrpSpPr/>
          <p:nvPr/>
        </p:nvGrpSpPr>
        <p:grpSpPr>
          <a:xfrm rot="370229">
            <a:off x="2745905" y="3172458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152" name="Группа 151">
              <a:extLst>
                <a:ext uri="{FF2B5EF4-FFF2-40B4-BE49-F238E27FC236}">
                  <a16:creationId xmlns:a16="http://schemas.microsoft.com/office/drawing/2014/main" id="{F4DFE4D5-F542-4479-AFF8-96ECBA8E8E0F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54" name="Прямая соединительная линия 153">
                <a:extLst>
                  <a:ext uri="{FF2B5EF4-FFF2-40B4-BE49-F238E27FC236}">
                    <a16:creationId xmlns:a16="http://schemas.microsoft.com/office/drawing/2014/main" id="{364F6D18-EEAA-4B69-B4E3-56377FB38CF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Параллелограмм 50">
                <a:extLst>
                  <a:ext uri="{FF2B5EF4-FFF2-40B4-BE49-F238E27FC236}">
                    <a16:creationId xmlns:a16="http://schemas.microsoft.com/office/drawing/2014/main" id="{6A7D95BB-42C3-4230-A10B-D63E6501E09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6" name="Группа 155">
                <a:extLst>
                  <a:ext uri="{FF2B5EF4-FFF2-40B4-BE49-F238E27FC236}">
                    <a16:creationId xmlns:a16="http://schemas.microsoft.com/office/drawing/2014/main" id="{731E2D26-9A53-45DB-B7AD-184E7A3CA3D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7" name="Прямоугольник 156">
                  <a:extLst>
                    <a:ext uri="{FF2B5EF4-FFF2-40B4-BE49-F238E27FC236}">
                      <a16:creationId xmlns:a16="http://schemas.microsoft.com/office/drawing/2014/main" id="{7E735966-B456-489F-A07D-F558B9B7B21C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8" name="Параллелограмм 7">
                  <a:extLst>
                    <a:ext uri="{FF2B5EF4-FFF2-40B4-BE49-F238E27FC236}">
                      <a16:creationId xmlns:a16="http://schemas.microsoft.com/office/drawing/2014/main" id="{B6701472-8FE9-4178-A037-E1E6EB9F4B9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829282C-DB37-4A84-A5BC-700485F51EF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53" name="Прямая соединительная линия 152">
              <a:extLst>
                <a:ext uri="{FF2B5EF4-FFF2-40B4-BE49-F238E27FC236}">
                  <a16:creationId xmlns:a16="http://schemas.microsoft.com/office/drawing/2014/main" id="{2818E288-D485-47DD-BC9F-EDF7449F0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0B26DD89-6361-4E48-AD99-B913DB108EF0}"/>
              </a:ext>
            </a:extLst>
          </p:cNvPr>
          <p:cNvGrpSpPr/>
          <p:nvPr/>
        </p:nvGrpSpPr>
        <p:grpSpPr>
          <a:xfrm rot="370229">
            <a:off x="3394049" y="3160937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170" name="Группа 169">
              <a:extLst>
                <a:ext uri="{FF2B5EF4-FFF2-40B4-BE49-F238E27FC236}">
                  <a16:creationId xmlns:a16="http://schemas.microsoft.com/office/drawing/2014/main" id="{AE1BE588-5589-4259-8A57-CA707C3F319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172" name="Прямая соединительная линия 171">
                <a:extLst>
                  <a:ext uri="{FF2B5EF4-FFF2-40B4-BE49-F238E27FC236}">
                    <a16:creationId xmlns:a16="http://schemas.microsoft.com/office/drawing/2014/main" id="{7C3BE808-F697-4699-9B2D-44B464F28ED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Параллелограмм 50">
                <a:extLst>
                  <a:ext uri="{FF2B5EF4-FFF2-40B4-BE49-F238E27FC236}">
                    <a16:creationId xmlns:a16="http://schemas.microsoft.com/office/drawing/2014/main" id="{ABD9AFF3-C9C7-4221-B525-BE2DB75BCC8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4" name="Группа 173">
                <a:extLst>
                  <a:ext uri="{FF2B5EF4-FFF2-40B4-BE49-F238E27FC236}">
                    <a16:creationId xmlns:a16="http://schemas.microsoft.com/office/drawing/2014/main" id="{95E04A2B-42C2-4F8A-A05B-AD521502205D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175" name="Прямоугольник 174">
                  <a:extLst>
                    <a:ext uri="{FF2B5EF4-FFF2-40B4-BE49-F238E27FC236}">
                      <a16:creationId xmlns:a16="http://schemas.microsoft.com/office/drawing/2014/main" id="{249A49C1-7589-4954-9187-26922D362B7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6" name="Параллелограмм 7">
                  <a:extLst>
                    <a:ext uri="{FF2B5EF4-FFF2-40B4-BE49-F238E27FC236}">
                      <a16:creationId xmlns:a16="http://schemas.microsoft.com/office/drawing/2014/main" id="{7F98556D-A5AD-4742-90E5-87A6047AF0E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8A5A363-0A6F-4D03-8466-0C49B2B6E7D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171" name="Прямая соединительная линия 170">
              <a:extLst>
                <a:ext uri="{FF2B5EF4-FFF2-40B4-BE49-F238E27FC236}">
                  <a16:creationId xmlns:a16="http://schemas.microsoft.com/office/drawing/2014/main" id="{BCEBFBE0-2488-488D-BE5D-A5F93D904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681587D6-DAF6-4A46-8C65-C6A192F07802}"/>
              </a:ext>
            </a:extLst>
          </p:cNvPr>
          <p:cNvGrpSpPr/>
          <p:nvPr/>
        </p:nvGrpSpPr>
        <p:grpSpPr>
          <a:xfrm rot="370229">
            <a:off x="4177575" y="3172684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126E12C4-AE5A-486C-902F-12D55F0C5F20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190" name="Прямая соединительная линия 189">
                <a:extLst>
                  <a:ext uri="{FF2B5EF4-FFF2-40B4-BE49-F238E27FC236}">
                    <a16:creationId xmlns:a16="http://schemas.microsoft.com/office/drawing/2014/main" id="{3FF42BF7-76BF-473D-A229-455BCAFDE21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Параллелограмм 50">
                <a:extLst>
                  <a:ext uri="{FF2B5EF4-FFF2-40B4-BE49-F238E27FC236}">
                    <a16:creationId xmlns:a16="http://schemas.microsoft.com/office/drawing/2014/main" id="{384B4FE2-EE60-49E8-9A9C-F3FC6D3A928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2" name="Группа 191">
                <a:extLst>
                  <a:ext uri="{FF2B5EF4-FFF2-40B4-BE49-F238E27FC236}">
                    <a16:creationId xmlns:a16="http://schemas.microsoft.com/office/drawing/2014/main" id="{05C906FC-ADDD-4428-B79C-83AD1E4706C4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193" name="Прямоугольник 192">
                  <a:extLst>
                    <a:ext uri="{FF2B5EF4-FFF2-40B4-BE49-F238E27FC236}">
                      <a16:creationId xmlns:a16="http://schemas.microsoft.com/office/drawing/2014/main" id="{AD8E9C7E-6F4B-43B6-81CE-AA9D547BAC7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4" name="Параллелограмм 7">
                  <a:extLst>
                    <a:ext uri="{FF2B5EF4-FFF2-40B4-BE49-F238E27FC236}">
                      <a16:creationId xmlns:a16="http://schemas.microsoft.com/office/drawing/2014/main" id="{C87C06B5-8BDF-42DC-9FAC-70CC822B19F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008C53D-0FC0-4573-8157-39185DFCFF30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189" name="Прямая соединительная линия 188">
              <a:extLst>
                <a:ext uri="{FF2B5EF4-FFF2-40B4-BE49-F238E27FC236}">
                  <a16:creationId xmlns:a16="http://schemas.microsoft.com/office/drawing/2014/main" id="{F954DED5-C54C-4693-81F5-5D037BE2A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036737FA-37EA-4F61-BEC9-1D7A1F511623}"/>
              </a:ext>
            </a:extLst>
          </p:cNvPr>
          <p:cNvGrpSpPr/>
          <p:nvPr/>
        </p:nvGrpSpPr>
        <p:grpSpPr>
          <a:xfrm rot="370229">
            <a:off x="3798317" y="3165249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179" name="Группа 178">
              <a:extLst>
                <a:ext uri="{FF2B5EF4-FFF2-40B4-BE49-F238E27FC236}">
                  <a16:creationId xmlns:a16="http://schemas.microsoft.com/office/drawing/2014/main" id="{A68CF10B-89DC-47B5-9CD6-72CD2B5656CA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181" name="Прямая соединительная линия 180">
                <a:extLst>
                  <a:ext uri="{FF2B5EF4-FFF2-40B4-BE49-F238E27FC236}">
                    <a16:creationId xmlns:a16="http://schemas.microsoft.com/office/drawing/2014/main" id="{29885369-C2F0-4200-8AEF-FAEB7F80864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Параллелограмм 50">
                <a:extLst>
                  <a:ext uri="{FF2B5EF4-FFF2-40B4-BE49-F238E27FC236}">
                    <a16:creationId xmlns:a16="http://schemas.microsoft.com/office/drawing/2014/main" id="{39B86E77-63BD-447E-92DA-0D0092A5942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83" name="Группа 182">
                <a:extLst>
                  <a:ext uri="{FF2B5EF4-FFF2-40B4-BE49-F238E27FC236}">
                    <a16:creationId xmlns:a16="http://schemas.microsoft.com/office/drawing/2014/main" id="{EC05C53C-3BA6-474A-BA65-87AC235A407A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184" name="Прямоугольник 183">
                  <a:extLst>
                    <a:ext uri="{FF2B5EF4-FFF2-40B4-BE49-F238E27FC236}">
                      <a16:creationId xmlns:a16="http://schemas.microsoft.com/office/drawing/2014/main" id="{7E7ACFFB-3F08-4722-9174-0ECF9890039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5" name="Параллелограмм 7">
                  <a:extLst>
                    <a:ext uri="{FF2B5EF4-FFF2-40B4-BE49-F238E27FC236}">
                      <a16:creationId xmlns:a16="http://schemas.microsoft.com/office/drawing/2014/main" id="{042867CA-717C-4797-BFDD-732523C0056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FFD9B8ED-56FC-44A5-8507-92856DEB630D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180" name="Прямая соединительная линия 179">
              <a:extLst>
                <a:ext uri="{FF2B5EF4-FFF2-40B4-BE49-F238E27FC236}">
                  <a16:creationId xmlns:a16="http://schemas.microsoft.com/office/drawing/2014/main" id="{A4D4D406-4BFF-43BB-85D3-11222803B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1DB465E5-FE54-4246-80F0-F59ADDD7F1A7}"/>
              </a:ext>
            </a:extLst>
          </p:cNvPr>
          <p:cNvGrpSpPr/>
          <p:nvPr/>
        </p:nvGrpSpPr>
        <p:grpSpPr>
          <a:xfrm rot="370229">
            <a:off x="3163210" y="3173401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161" name="Группа 160">
              <a:extLst>
                <a:ext uri="{FF2B5EF4-FFF2-40B4-BE49-F238E27FC236}">
                  <a16:creationId xmlns:a16="http://schemas.microsoft.com/office/drawing/2014/main" id="{0E6EE5E5-DC21-41EB-ACBB-E1886569F0C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63" name="Прямая соединительная линия 162">
                <a:extLst>
                  <a:ext uri="{FF2B5EF4-FFF2-40B4-BE49-F238E27FC236}">
                    <a16:creationId xmlns:a16="http://schemas.microsoft.com/office/drawing/2014/main" id="{F594A8CC-8932-4081-BD98-8C081D5EE19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Параллелограмм 50">
                <a:extLst>
                  <a:ext uri="{FF2B5EF4-FFF2-40B4-BE49-F238E27FC236}">
                    <a16:creationId xmlns:a16="http://schemas.microsoft.com/office/drawing/2014/main" id="{B1E05FCA-C2A9-4A41-ACFC-BB1036823DC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5" name="Группа 164">
                <a:extLst>
                  <a:ext uri="{FF2B5EF4-FFF2-40B4-BE49-F238E27FC236}">
                    <a16:creationId xmlns:a16="http://schemas.microsoft.com/office/drawing/2014/main" id="{C9F45D35-7C82-4D84-BD1C-EEB11EC3CFF2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6" name="Прямоугольник 165">
                  <a:extLst>
                    <a:ext uri="{FF2B5EF4-FFF2-40B4-BE49-F238E27FC236}">
                      <a16:creationId xmlns:a16="http://schemas.microsoft.com/office/drawing/2014/main" id="{C4EA51FB-7E7C-4991-949C-951E8612A0D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7" name="Параллелограмм 7">
                  <a:extLst>
                    <a:ext uri="{FF2B5EF4-FFF2-40B4-BE49-F238E27FC236}">
                      <a16:creationId xmlns:a16="http://schemas.microsoft.com/office/drawing/2014/main" id="{431803DB-2F91-43F9-8995-EF9FD489E17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7284C36-57E9-468B-92E2-42B11C79033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2" name="Прямая соединительная линия 161">
              <a:extLst>
                <a:ext uri="{FF2B5EF4-FFF2-40B4-BE49-F238E27FC236}">
                  <a16:creationId xmlns:a16="http://schemas.microsoft.com/office/drawing/2014/main" id="{6F2B949E-EFC7-4645-9EF2-2C613E906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CB96E5DB-D1A9-49FD-925A-01BF2351DFAE}"/>
              </a:ext>
            </a:extLst>
          </p:cNvPr>
          <p:cNvGrpSpPr/>
          <p:nvPr/>
        </p:nvGrpSpPr>
        <p:grpSpPr>
          <a:xfrm rot="370229">
            <a:off x="2246478" y="3150963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43" name="Группа 142">
              <a:extLst>
                <a:ext uri="{FF2B5EF4-FFF2-40B4-BE49-F238E27FC236}">
                  <a16:creationId xmlns:a16="http://schemas.microsoft.com/office/drawing/2014/main" id="{9DE421F2-951F-49EC-871A-362E6048C6D6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45" name="Прямая соединительная линия 144">
                <a:extLst>
                  <a:ext uri="{FF2B5EF4-FFF2-40B4-BE49-F238E27FC236}">
                    <a16:creationId xmlns:a16="http://schemas.microsoft.com/office/drawing/2014/main" id="{C5DB7890-30C5-43F0-AA26-C48C7D6B06E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6" name="Группа 145">
                <a:extLst>
                  <a:ext uri="{FF2B5EF4-FFF2-40B4-BE49-F238E27FC236}">
                    <a16:creationId xmlns:a16="http://schemas.microsoft.com/office/drawing/2014/main" id="{F55205F3-9E85-4955-A17F-544721A878B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148" name="Прямоугольник 147">
                  <a:extLst>
                    <a:ext uri="{FF2B5EF4-FFF2-40B4-BE49-F238E27FC236}">
                      <a16:creationId xmlns:a16="http://schemas.microsoft.com/office/drawing/2014/main" id="{1CBD12A0-B37E-43A4-8AE9-79670064280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9" name="Параллелограмм 7">
                  <a:extLst>
                    <a:ext uri="{FF2B5EF4-FFF2-40B4-BE49-F238E27FC236}">
                      <a16:creationId xmlns:a16="http://schemas.microsoft.com/office/drawing/2014/main" id="{43266B00-489F-45B4-8F78-C3CABCBC9CA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0E1648-09EE-4DB3-95E0-71460D21ED75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47" name="Параллелограмм 50">
                <a:extLst>
                  <a:ext uri="{FF2B5EF4-FFF2-40B4-BE49-F238E27FC236}">
                    <a16:creationId xmlns:a16="http://schemas.microsoft.com/office/drawing/2014/main" id="{30C48867-241D-4BA3-B060-8055B402152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CBF73751-39EE-48EA-83B6-6826C1714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382CBA97-FD20-4ED2-B362-83E61DAF4D05}"/>
              </a:ext>
            </a:extLst>
          </p:cNvPr>
          <p:cNvGrpSpPr/>
          <p:nvPr/>
        </p:nvGrpSpPr>
        <p:grpSpPr>
          <a:xfrm rot="370229">
            <a:off x="2256439" y="3143530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97" name="Группа 196">
              <a:extLst>
                <a:ext uri="{FF2B5EF4-FFF2-40B4-BE49-F238E27FC236}">
                  <a16:creationId xmlns:a16="http://schemas.microsoft.com/office/drawing/2014/main" id="{3C6BB02E-4656-4AE1-87B3-4A9DFF6C71E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9" name="Прямая соединительная линия 198">
                <a:extLst>
                  <a:ext uri="{FF2B5EF4-FFF2-40B4-BE49-F238E27FC236}">
                    <a16:creationId xmlns:a16="http://schemas.microsoft.com/office/drawing/2014/main" id="{88239DB8-CDC6-4771-9B64-87A7ABFEE14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Группа 199">
                <a:extLst>
                  <a:ext uri="{FF2B5EF4-FFF2-40B4-BE49-F238E27FC236}">
                    <a16:creationId xmlns:a16="http://schemas.microsoft.com/office/drawing/2014/main" id="{A9FA358B-B775-4626-80D8-5F4C80239EFD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02" name="Прямоугольник 201">
                  <a:extLst>
                    <a:ext uri="{FF2B5EF4-FFF2-40B4-BE49-F238E27FC236}">
                      <a16:creationId xmlns:a16="http://schemas.microsoft.com/office/drawing/2014/main" id="{89C3A003-4B85-4F7E-9188-594A2680644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3" name="Параллелограмм 7">
                  <a:extLst>
                    <a:ext uri="{FF2B5EF4-FFF2-40B4-BE49-F238E27FC236}">
                      <a16:creationId xmlns:a16="http://schemas.microsoft.com/office/drawing/2014/main" id="{2BA61CB1-E97D-44A2-AD2D-33706FA431A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5DD12F4E-0619-42EE-841F-B7AE5DA9DE1B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01" name="Параллелограмм 50">
                <a:extLst>
                  <a:ext uri="{FF2B5EF4-FFF2-40B4-BE49-F238E27FC236}">
                    <a16:creationId xmlns:a16="http://schemas.microsoft.com/office/drawing/2014/main" id="{B98DF532-330E-42D7-AF6C-379F421F14E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98" name="Прямая соединительная линия 197">
              <a:extLst>
                <a:ext uri="{FF2B5EF4-FFF2-40B4-BE49-F238E27FC236}">
                  <a16:creationId xmlns:a16="http://schemas.microsoft.com/office/drawing/2014/main" id="{E413CABA-3C61-4079-B6B9-C2B7F23D8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C61DF2F1-F9A2-472E-9A07-85A840F92B82}"/>
              </a:ext>
            </a:extLst>
          </p:cNvPr>
          <p:cNvGrpSpPr/>
          <p:nvPr/>
        </p:nvGrpSpPr>
        <p:grpSpPr>
          <a:xfrm rot="370229">
            <a:off x="2755866" y="3165025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06" name="Группа 205">
              <a:extLst>
                <a:ext uri="{FF2B5EF4-FFF2-40B4-BE49-F238E27FC236}">
                  <a16:creationId xmlns:a16="http://schemas.microsoft.com/office/drawing/2014/main" id="{ACC81E73-1544-4C76-845F-D3B012AC210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BC69806E-7C0F-472F-BAFE-7627D3224162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Параллелограмм 50">
                <a:extLst>
                  <a:ext uri="{FF2B5EF4-FFF2-40B4-BE49-F238E27FC236}">
                    <a16:creationId xmlns:a16="http://schemas.microsoft.com/office/drawing/2014/main" id="{9E729404-2EFC-449E-A388-BD2F3E37982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0" name="Группа 209">
                <a:extLst>
                  <a:ext uri="{FF2B5EF4-FFF2-40B4-BE49-F238E27FC236}">
                    <a16:creationId xmlns:a16="http://schemas.microsoft.com/office/drawing/2014/main" id="{758E806F-CD00-414C-873F-ACD12FEDF89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1" name="Прямоугольник 210">
                  <a:extLst>
                    <a:ext uri="{FF2B5EF4-FFF2-40B4-BE49-F238E27FC236}">
                      <a16:creationId xmlns:a16="http://schemas.microsoft.com/office/drawing/2014/main" id="{E364FF41-97D4-4FFC-93E1-5890A1E679B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2" name="Параллелограмм 7">
                  <a:extLst>
                    <a:ext uri="{FF2B5EF4-FFF2-40B4-BE49-F238E27FC236}">
                      <a16:creationId xmlns:a16="http://schemas.microsoft.com/office/drawing/2014/main" id="{FB89D1CB-BAA3-41F0-A9C7-E59FF35F68C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F795677-438F-43AA-A3F3-4F51E7A8085E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07" name="Прямая соединительная линия 206">
              <a:extLst>
                <a:ext uri="{FF2B5EF4-FFF2-40B4-BE49-F238E27FC236}">
                  <a16:creationId xmlns:a16="http://schemas.microsoft.com/office/drawing/2014/main" id="{91FCF03D-0685-4AE5-8EE7-19B9B982E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Группа 213">
            <a:extLst>
              <a:ext uri="{FF2B5EF4-FFF2-40B4-BE49-F238E27FC236}">
                <a16:creationId xmlns:a16="http://schemas.microsoft.com/office/drawing/2014/main" id="{6D6A1384-4F11-4E64-B8DC-7F519094B92E}"/>
              </a:ext>
            </a:extLst>
          </p:cNvPr>
          <p:cNvGrpSpPr/>
          <p:nvPr/>
        </p:nvGrpSpPr>
        <p:grpSpPr>
          <a:xfrm rot="370229">
            <a:off x="3173171" y="3165968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215" name="Группа 214">
              <a:extLst>
                <a:ext uri="{FF2B5EF4-FFF2-40B4-BE49-F238E27FC236}">
                  <a16:creationId xmlns:a16="http://schemas.microsoft.com/office/drawing/2014/main" id="{2D795B12-B3B8-4D51-A00C-CB9047542F7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17" name="Прямая соединительная линия 216">
                <a:extLst>
                  <a:ext uri="{FF2B5EF4-FFF2-40B4-BE49-F238E27FC236}">
                    <a16:creationId xmlns:a16="http://schemas.microsoft.com/office/drawing/2014/main" id="{9807D9D7-29BF-4BBA-BE76-4B45742CD96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Параллелограмм 50">
                <a:extLst>
                  <a:ext uri="{FF2B5EF4-FFF2-40B4-BE49-F238E27FC236}">
                    <a16:creationId xmlns:a16="http://schemas.microsoft.com/office/drawing/2014/main" id="{20AE60DF-4E3E-4BDC-805D-9BBE65854BA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9" name="Группа 218">
                <a:extLst>
                  <a:ext uri="{FF2B5EF4-FFF2-40B4-BE49-F238E27FC236}">
                    <a16:creationId xmlns:a16="http://schemas.microsoft.com/office/drawing/2014/main" id="{4B75005C-3BCE-472A-BC0D-E1EE933D7AD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0" name="Прямоугольник 219">
                  <a:extLst>
                    <a:ext uri="{FF2B5EF4-FFF2-40B4-BE49-F238E27FC236}">
                      <a16:creationId xmlns:a16="http://schemas.microsoft.com/office/drawing/2014/main" id="{9C48D159-D632-4B8A-B657-2E850C1F70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1" name="Параллелограмм 7">
                  <a:extLst>
                    <a:ext uri="{FF2B5EF4-FFF2-40B4-BE49-F238E27FC236}">
                      <a16:creationId xmlns:a16="http://schemas.microsoft.com/office/drawing/2014/main" id="{C3E2BD23-2AE3-4201-9E9D-7319719EE81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FAC3005C-A742-439E-92A7-93ECC142FB7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6" name="Прямая соединительная линия 215">
              <a:extLst>
                <a:ext uri="{FF2B5EF4-FFF2-40B4-BE49-F238E27FC236}">
                  <a16:creationId xmlns:a16="http://schemas.microsoft.com/office/drawing/2014/main" id="{3FD3A8B9-0BB5-4F1F-A6BD-A7B9E6DA0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Группа 222">
            <a:extLst>
              <a:ext uri="{FF2B5EF4-FFF2-40B4-BE49-F238E27FC236}">
                <a16:creationId xmlns:a16="http://schemas.microsoft.com/office/drawing/2014/main" id="{56654BAF-1965-4785-A8DC-54136656DC60}"/>
              </a:ext>
            </a:extLst>
          </p:cNvPr>
          <p:cNvGrpSpPr/>
          <p:nvPr/>
        </p:nvGrpSpPr>
        <p:grpSpPr>
          <a:xfrm rot="370229">
            <a:off x="3404010" y="3153504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9BC42D83-24AF-461C-A439-22AF22D5E763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226" name="Прямая соединительная линия 225">
                <a:extLst>
                  <a:ext uri="{FF2B5EF4-FFF2-40B4-BE49-F238E27FC236}">
                    <a16:creationId xmlns:a16="http://schemas.microsoft.com/office/drawing/2014/main" id="{AADC9B3A-B60B-4BD4-9C0F-FE6A9A10571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Параллелограмм 50">
                <a:extLst>
                  <a:ext uri="{FF2B5EF4-FFF2-40B4-BE49-F238E27FC236}">
                    <a16:creationId xmlns:a16="http://schemas.microsoft.com/office/drawing/2014/main" id="{CFE08ED9-4D57-4910-9160-4C864D222E8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8" name="Группа 227">
                <a:extLst>
                  <a:ext uri="{FF2B5EF4-FFF2-40B4-BE49-F238E27FC236}">
                    <a16:creationId xmlns:a16="http://schemas.microsoft.com/office/drawing/2014/main" id="{55E2604D-6C6D-4FEB-A7B8-E65318A46413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229" name="Прямоугольник 228">
                  <a:extLst>
                    <a:ext uri="{FF2B5EF4-FFF2-40B4-BE49-F238E27FC236}">
                      <a16:creationId xmlns:a16="http://schemas.microsoft.com/office/drawing/2014/main" id="{30B75C80-E749-4100-84C4-E7BACCC1D5B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0" name="Параллелограмм 7">
                  <a:extLst>
                    <a:ext uri="{FF2B5EF4-FFF2-40B4-BE49-F238E27FC236}">
                      <a16:creationId xmlns:a16="http://schemas.microsoft.com/office/drawing/2014/main" id="{3310497A-A831-464E-A376-987298D389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FC5D655F-C874-45CA-9FB8-AF4EBE54B210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25" name="Прямая соединительная линия 224">
              <a:extLst>
                <a:ext uri="{FF2B5EF4-FFF2-40B4-BE49-F238E27FC236}">
                  <a16:creationId xmlns:a16="http://schemas.microsoft.com/office/drawing/2014/main" id="{792F500B-6E3A-4BCD-8BB2-6FFC2B063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Группа 231">
            <a:extLst>
              <a:ext uri="{FF2B5EF4-FFF2-40B4-BE49-F238E27FC236}">
                <a16:creationId xmlns:a16="http://schemas.microsoft.com/office/drawing/2014/main" id="{F4FFBE20-6B4E-4BBF-8784-29C7C63213ED}"/>
              </a:ext>
            </a:extLst>
          </p:cNvPr>
          <p:cNvGrpSpPr/>
          <p:nvPr/>
        </p:nvGrpSpPr>
        <p:grpSpPr>
          <a:xfrm rot="370229">
            <a:off x="3808278" y="3157816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233" name="Группа 232">
              <a:extLst>
                <a:ext uri="{FF2B5EF4-FFF2-40B4-BE49-F238E27FC236}">
                  <a16:creationId xmlns:a16="http://schemas.microsoft.com/office/drawing/2014/main" id="{59B008C2-F68A-48E7-9A13-4F54732FCFD9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235" name="Прямая соединительная линия 234">
                <a:extLst>
                  <a:ext uri="{FF2B5EF4-FFF2-40B4-BE49-F238E27FC236}">
                    <a16:creationId xmlns:a16="http://schemas.microsoft.com/office/drawing/2014/main" id="{A4542757-F412-44FF-A03E-7E5F3F3FF3C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Параллелограмм 50">
                <a:extLst>
                  <a:ext uri="{FF2B5EF4-FFF2-40B4-BE49-F238E27FC236}">
                    <a16:creationId xmlns:a16="http://schemas.microsoft.com/office/drawing/2014/main" id="{80B7603C-07C7-4B40-8ABB-B0157BBAD55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37" name="Группа 236">
                <a:extLst>
                  <a:ext uri="{FF2B5EF4-FFF2-40B4-BE49-F238E27FC236}">
                    <a16:creationId xmlns:a16="http://schemas.microsoft.com/office/drawing/2014/main" id="{0B9972E1-6E55-48A5-B17C-3BBB8E3BD677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238" name="Прямоугольник 237">
                  <a:extLst>
                    <a:ext uri="{FF2B5EF4-FFF2-40B4-BE49-F238E27FC236}">
                      <a16:creationId xmlns:a16="http://schemas.microsoft.com/office/drawing/2014/main" id="{6F13D0BA-E9D2-43BB-9D8B-BB3E425E54D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9" name="Параллелограмм 7">
                  <a:extLst>
                    <a:ext uri="{FF2B5EF4-FFF2-40B4-BE49-F238E27FC236}">
                      <a16:creationId xmlns:a16="http://schemas.microsoft.com/office/drawing/2014/main" id="{889086AB-6C41-486D-BE89-758FACD70D9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627EFCF8-7336-4D3E-8F18-DC7C9213C899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34" name="Прямая соединительная линия 233">
              <a:extLst>
                <a:ext uri="{FF2B5EF4-FFF2-40B4-BE49-F238E27FC236}">
                  <a16:creationId xmlns:a16="http://schemas.microsoft.com/office/drawing/2014/main" id="{461F66A0-BBD3-429E-A48B-73CAEE9EF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EB191FE5-F6DF-4873-9A36-B406A83CF795}"/>
              </a:ext>
            </a:extLst>
          </p:cNvPr>
          <p:cNvGrpSpPr/>
          <p:nvPr/>
        </p:nvGrpSpPr>
        <p:grpSpPr>
          <a:xfrm rot="370229">
            <a:off x="4187536" y="3165251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id="{45FE7486-3B65-439D-85C6-9E2E1C97654A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244" name="Прямая соединительная линия 243">
                <a:extLst>
                  <a:ext uri="{FF2B5EF4-FFF2-40B4-BE49-F238E27FC236}">
                    <a16:creationId xmlns:a16="http://schemas.microsoft.com/office/drawing/2014/main" id="{2C6254D8-F5EA-49A7-8107-7D0714B588D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Параллелограмм 50">
                <a:extLst>
                  <a:ext uri="{FF2B5EF4-FFF2-40B4-BE49-F238E27FC236}">
                    <a16:creationId xmlns:a16="http://schemas.microsoft.com/office/drawing/2014/main" id="{655051AD-3CF9-46E7-B7CF-838F07D56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6" name="Группа 245">
                <a:extLst>
                  <a:ext uri="{FF2B5EF4-FFF2-40B4-BE49-F238E27FC236}">
                    <a16:creationId xmlns:a16="http://schemas.microsoft.com/office/drawing/2014/main" id="{A4E09558-2CFD-429B-B262-8EC8314EA0E5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247" name="Прямоугольник 246">
                  <a:extLst>
                    <a:ext uri="{FF2B5EF4-FFF2-40B4-BE49-F238E27FC236}">
                      <a16:creationId xmlns:a16="http://schemas.microsoft.com/office/drawing/2014/main" id="{13FBEE51-0524-4583-B50B-79DBA6915F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8" name="Параллелограмм 7">
                  <a:extLst>
                    <a:ext uri="{FF2B5EF4-FFF2-40B4-BE49-F238E27FC236}">
                      <a16:creationId xmlns:a16="http://schemas.microsoft.com/office/drawing/2014/main" id="{CF2E5B0F-DAB5-4B59-86C2-6D9DEE1EC50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28917F00-EBBA-429F-A719-77FCAA8769D8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43" name="Прямая соединительная линия 242">
              <a:extLst>
                <a:ext uri="{FF2B5EF4-FFF2-40B4-BE49-F238E27FC236}">
                  <a16:creationId xmlns:a16="http://schemas.microsoft.com/office/drawing/2014/main" id="{9BD85DF8-4050-45A5-858B-6DCB5083D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Группа 249">
            <a:extLst>
              <a:ext uri="{FF2B5EF4-FFF2-40B4-BE49-F238E27FC236}">
                <a16:creationId xmlns:a16="http://schemas.microsoft.com/office/drawing/2014/main" id="{A6BEF5AA-CED4-4605-9F33-838E667AEABB}"/>
              </a:ext>
            </a:extLst>
          </p:cNvPr>
          <p:cNvGrpSpPr/>
          <p:nvPr/>
        </p:nvGrpSpPr>
        <p:grpSpPr>
          <a:xfrm rot="21432187">
            <a:off x="522737" y="1941259"/>
            <a:ext cx="2228607" cy="3601760"/>
            <a:chOff x="1662525" y="1669258"/>
            <a:chExt cx="880337" cy="1759742"/>
          </a:xfrm>
          <a:solidFill>
            <a:srgbClr val="FF0000"/>
          </a:solidFill>
        </p:grpSpPr>
        <p:grpSp>
          <p:nvGrpSpPr>
            <p:cNvPr id="251" name="Группа 250">
              <a:extLst>
                <a:ext uri="{FF2B5EF4-FFF2-40B4-BE49-F238E27FC236}">
                  <a16:creationId xmlns:a16="http://schemas.microsoft.com/office/drawing/2014/main" id="{B10C52E0-CF0D-4AB1-8EF7-FC363EFC7C59}"/>
                </a:ext>
              </a:extLst>
            </p:cNvPr>
            <p:cNvGrpSpPr/>
            <p:nvPr/>
          </p:nvGrpSpPr>
          <p:grpSpPr>
            <a:xfrm>
              <a:off x="1662525" y="1669258"/>
              <a:ext cx="880337" cy="1759742"/>
              <a:chOff x="1648528" y="1669257"/>
              <a:chExt cx="2102586" cy="3675629"/>
            </a:xfrm>
            <a:grpFill/>
          </p:grpSpPr>
          <p:cxnSp>
            <p:nvCxnSpPr>
              <p:cNvPr id="253" name="Прямая соединительная линия 252">
                <a:extLst>
                  <a:ext uri="{FF2B5EF4-FFF2-40B4-BE49-F238E27FC236}">
                    <a16:creationId xmlns:a16="http://schemas.microsoft.com/office/drawing/2014/main" id="{41256B32-3C82-4B3F-95C1-6A255F7D789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Группа 253">
                <a:extLst>
                  <a:ext uri="{FF2B5EF4-FFF2-40B4-BE49-F238E27FC236}">
                    <a16:creationId xmlns:a16="http://schemas.microsoft.com/office/drawing/2014/main" id="{98551D4C-BDB5-4511-A25C-2946070DDEDD}"/>
                  </a:ext>
                </a:extLst>
              </p:cNvPr>
              <p:cNvGrpSpPr/>
              <p:nvPr/>
            </p:nvGrpSpPr>
            <p:grpSpPr>
              <a:xfrm>
                <a:off x="1648528" y="1785258"/>
                <a:ext cx="2102586" cy="3559628"/>
                <a:chOff x="1648528" y="1785258"/>
                <a:chExt cx="2102586" cy="3559628"/>
              </a:xfrm>
              <a:grpFill/>
            </p:grpSpPr>
            <p:sp>
              <p:nvSpPr>
                <p:cNvPr id="256" name="Прямоугольник 255">
                  <a:extLst>
                    <a:ext uri="{FF2B5EF4-FFF2-40B4-BE49-F238E27FC236}">
                      <a16:creationId xmlns:a16="http://schemas.microsoft.com/office/drawing/2014/main" id="{3ABB235B-3854-4497-A361-0B0D20C39A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57" name="Параллелограмм 7">
                  <a:extLst>
                    <a:ext uri="{FF2B5EF4-FFF2-40B4-BE49-F238E27FC236}">
                      <a16:creationId xmlns:a16="http://schemas.microsoft.com/office/drawing/2014/main" id="{AB03604F-3AF5-47CF-816E-F71EF8E4EB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A4517A07-2CB4-4FA0-94AA-0DA6779A9DC7}"/>
                    </a:ext>
                  </a:extLst>
                </p:cNvPr>
                <p:cNvSpPr txBox="1"/>
                <p:nvPr/>
              </p:nvSpPr>
              <p:spPr>
                <a:xfrm>
                  <a:off x="1648528" y="2534043"/>
                  <a:ext cx="909926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55" name="Параллелограмм 50">
                <a:extLst>
                  <a:ext uri="{FF2B5EF4-FFF2-40B4-BE49-F238E27FC236}">
                    <a16:creationId xmlns:a16="http://schemas.microsoft.com/office/drawing/2014/main" id="{084ABBD7-9334-42C6-9A98-D27F5A24C5A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</p:grpSp>
        <p:cxnSp>
          <p:nvCxnSpPr>
            <p:cNvPr id="252" name="Прямая соединительная линия 251">
              <a:extLst>
                <a:ext uri="{FF2B5EF4-FFF2-40B4-BE49-F238E27FC236}">
                  <a16:creationId xmlns:a16="http://schemas.microsoft.com/office/drawing/2014/main" id="{1C8E116B-B0DA-4327-A2FE-311353AF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Группа 258">
            <a:extLst>
              <a:ext uri="{FF2B5EF4-FFF2-40B4-BE49-F238E27FC236}">
                <a16:creationId xmlns:a16="http://schemas.microsoft.com/office/drawing/2014/main" id="{2F09325D-FEEA-495D-B2F8-65B842C354ED}"/>
              </a:ext>
            </a:extLst>
          </p:cNvPr>
          <p:cNvGrpSpPr/>
          <p:nvPr/>
        </p:nvGrpSpPr>
        <p:grpSpPr>
          <a:xfrm rot="21432187">
            <a:off x="1233379" y="2047229"/>
            <a:ext cx="2228606" cy="3601760"/>
            <a:chOff x="2488439" y="1592748"/>
            <a:chExt cx="880336" cy="1759742"/>
          </a:xfrm>
          <a:solidFill>
            <a:srgbClr val="7030A0"/>
          </a:solidFill>
        </p:grpSpPr>
        <p:grpSp>
          <p:nvGrpSpPr>
            <p:cNvPr id="260" name="Группа 259">
              <a:extLst>
                <a:ext uri="{FF2B5EF4-FFF2-40B4-BE49-F238E27FC236}">
                  <a16:creationId xmlns:a16="http://schemas.microsoft.com/office/drawing/2014/main" id="{C03B4D4E-F0D1-4F08-B2B7-51865A640A4B}"/>
                </a:ext>
              </a:extLst>
            </p:cNvPr>
            <p:cNvGrpSpPr/>
            <p:nvPr/>
          </p:nvGrpSpPr>
          <p:grpSpPr>
            <a:xfrm>
              <a:off x="2488439" y="1592748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76CDCA79-6BE0-46D2-AD2E-A17C2FCAC7F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Параллелограмм 50">
                <a:extLst>
                  <a:ext uri="{FF2B5EF4-FFF2-40B4-BE49-F238E27FC236}">
                    <a16:creationId xmlns:a16="http://schemas.microsoft.com/office/drawing/2014/main" id="{F423EA45-512E-4FE4-AE4F-A387D093466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64" name="Группа 263">
                <a:extLst>
                  <a:ext uri="{FF2B5EF4-FFF2-40B4-BE49-F238E27FC236}">
                    <a16:creationId xmlns:a16="http://schemas.microsoft.com/office/drawing/2014/main" id="{619E7AF6-A146-4C82-93B1-B23A5D5CF5C3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65" name="Прямоугольник 264">
                  <a:extLst>
                    <a:ext uri="{FF2B5EF4-FFF2-40B4-BE49-F238E27FC236}">
                      <a16:creationId xmlns:a16="http://schemas.microsoft.com/office/drawing/2014/main" id="{2146A755-8F05-4613-AC20-E4F7E318F73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66" name="Параллелограмм 7">
                  <a:extLst>
                    <a:ext uri="{FF2B5EF4-FFF2-40B4-BE49-F238E27FC236}">
                      <a16:creationId xmlns:a16="http://schemas.microsoft.com/office/drawing/2014/main" id="{6B3E947C-2E87-455C-888A-32C35E44C7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FB53B0DE-BA1F-4609-964D-F8ADFAEADF0B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61" name="Прямая соединительная линия 260">
              <a:extLst>
                <a:ext uri="{FF2B5EF4-FFF2-40B4-BE49-F238E27FC236}">
                  <a16:creationId xmlns:a16="http://schemas.microsoft.com/office/drawing/2014/main" id="{CA42D07B-67DA-40AF-812E-1C43D5A04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Группа 267">
            <a:extLst>
              <a:ext uri="{FF2B5EF4-FFF2-40B4-BE49-F238E27FC236}">
                <a16:creationId xmlns:a16="http://schemas.microsoft.com/office/drawing/2014/main" id="{E00EB41D-397A-45FF-8271-F07360D264A7}"/>
              </a:ext>
            </a:extLst>
          </p:cNvPr>
          <p:cNvGrpSpPr/>
          <p:nvPr/>
        </p:nvGrpSpPr>
        <p:grpSpPr>
          <a:xfrm rot="21432187">
            <a:off x="1974215" y="2121486"/>
            <a:ext cx="2228606" cy="3601760"/>
            <a:chOff x="3373610" y="1513115"/>
            <a:chExt cx="880336" cy="1759742"/>
          </a:xfrm>
          <a:solidFill>
            <a:schemeClr val="accent1"/>
          </a:solidFill>
        </p:grpSpPr>
        <p:grpSp>
          <p:nvGrpSpPr>
            <p:cNvPr id="269" name="Группа 268">
              <a:extLst>
                <a:ext uri="{FF2B5EF4-FFF2-40B4-BE49-F238E27FC236}">
                  <a16:creationId xmlns:a16="http://schemas.microsoft.com/office/drawing/2014/main" id="{BAAC26A7-4466-4B4B-B132-F334242BEAC3}"/>
                </a:ext>
              </a:extLst>
            </p:cNvPr>
            <p:cNvGrpSpPr/>
            <p:nvPr/>
          </p:nvGrpSpPr>
          <p:grpSpPr>
            <a:xfrm>
              <a:off x="3373610" y="1513115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098851CB-E296-4C37-8B97-9CF281881CF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Параллелограмм 50">
                <a:extLst>
                  <a:ext uri="{FF2B5EF4-FFF2-40B4-BE49-F238E27FC236}">
                    <a16:creationId xmlns:a16="http://schemas.microsoft.com/office/drawing/2014/main" id="{198B04E3-39DC-4090-B6BB-4B6B57888CC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73" name="Группа 272">
                <a:extLst>
                  <a:ext uri="{FF2B5EF4-FFF2-40B4-BE49-F238E27FC236}">
                    <a16:creationId xmlns:a16="http://schemas.microsoft.com/office/drawing/2014/main" id="{9E70CA81-8441-4986-B6D7-803A01F6D260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74" name="Прямоугольник 273">
                  <a:extLst>
                    <a:ext uri="{FF2B5EF4-FFF2-40B4-BE49-F238E27FC236}">
                      <a16:creationId xmlns:a16="http://schemas.microsoft.com/office/drawing/2014/main" id="{DF36774B-9B5A-4F5E-BE26-D96AF8C6BEF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75" name="Параллелограмм 7">
                  <a:extLst>
                    <a:ext uri="{FF2B5EF4-FFF2-40B4-BE49-F238E27FC236}">
                      <a16:creationId xmlns:a16="http://schemas.microsoft.com/office/drawing/2014/main" id="{B4CD0D86-D5A3-4FD7-A0E1-5B88F3DFB5A1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7A4A7E0D-279D-43CB-A0BD-67F86A862F5F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70" name="Прямая соединительная линия 269">
              <a:extLst>
                <a:ext uri="{FF2B5EF4-FFF2-40B4-BE49-F238E27FC236}">
                  <a16:creationId xmlns:a16="http://schemas.microsoft.com/office/drawing/2014/main" id="{8A1BB8AE-2009-4418-B263-B9799C61D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Группа 276">
            <a:extLst>
              <a:ext uri="{FF2B5EF4-FFF2-40B4-BE49-F238E27FC236}">
                <a16:creationId xmlns:a16="http://schemas.microsoft.com/office/drawing/2014/main" id="{EB7795F8-A075-434F-9B45-04CFC597284C}"/>
              </a:ext>
            </a:extLst>
          </p:cNvPr>
          <p:cNvGrpSpPr/>
          <p:nvPr/>
        </p:nvGrpSpPr>
        <p:grpSpPr>
          <a:xfrm rot="21432187">
            <a:off x="2671281" y="2198581"/>
            <a:ext cx="2228607" cy="3601760"/>
            <a:chOff x="3373612" y="1513115"/>
            <a:chExt cx="880337" cy="1759742"/>
          </a:xfrm>
          <a:solidFill>
            <a:schemeClr val="accent6"/>
          </a:solidFill>
        </p:grpSpPr>
        <p:grpSp>
          <p:nvGrpSpPr>
            <p:cNvPr id="278" name="Группа 277">
              <a:extLst>
                <a:ext uri="{FF2B5EF4-FFF2-40B4-BE49-F238E27FC236}">
                  <a16:creationId xmlns:a16="http://schemas.microsoft.com/office/drawing/2014/main" id="{77A80F6C-56F4-4720-8935-8F4A9FB994DE}"/>
                </a:ext>
              </a:extLst>
            </p:cNvPr>
            <p:cNvGrpSpPr/>
            <p:nvPr/>
          </p:nvGrpSpPr>
          <p:grpSpPr>
            <a:xfrm>
              <a:off x="3373612" y="1513115"/>
              <a:ext cx="880337" cy="1759742"/>
              <a:chOff x="1648532" y="1669257"/>
              <a:chExt cx="2102582" cy="3675629"/>
            </a:xfrm>
            <a:grpFill/>
          </p:grpSpPr>
          <p:cxnSp>
            <p:nvCxnSpPr>
              <p:cNvPr id="280" name="Прямая соединительная линия 279">
                <a:extLst>
                  <a:ext uri="{FF2B5EF4-FFF2-40B4-BE49-F238E27FC236}">
                    <a16:creationId xmlns:a16="http://schemas.microsoft.com/office/drawing/2014/main" id="{1F44F635-D896-4407-A3E5-D38734212D3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Параллелограмм 50">
                <a:extLst>
                  <a:ext uri="{FF2B5EF4-FFF2-40B4-BE49-F238E27FC236}">
                    <a16:creationId xmlns:a16="http://schemas.microsoft.com/office/drawing/2014/main" id="{8E606209-A227-4700-B685-6FC53BE86C0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82" name="Группа 281">
                <a:extLst>
                  <a:ext uri="{FF2B5EF4-FFF2-40B4-BE49-F238E27FC236}">
                    <a16:creationId xmlns:a16="http://schemas.microsoft.com/office/drawing/2014/main" id="{F4D5CA5C-3BE6-4D60-B22F-4421B2BE00F7}"/>
                  </a:ext>
                </a:extLst>
              </p:cNvPr>
              <p:cNvGrpSpPr/>
              <p:nvPr/>
            </p:nvGrpSpPr>
            <p:grpSpPr>
              <a:xfrm>
                <a:off x="1648532" y="1785258"/>
                <a:ext cx="2102582" cy="3559628"/>
                <a:chOff x="1648532" y="1785258"/>
                <a:chExt cx="2102582" cy="3559628"/>
              </a:xfrm>
              <a:grpFill/>
            </p:grpSpPr>
            <p:sp>
              <p:nvSpPr>
                <p:cNvPr id="283" name="Прямоугольник 282">
                  <a:extLst>
                    <a:ext uri="{FF2B5EF4-FFF2-40B4-BE49-F238E27FC236}">
                      <a16:creationId xmlns:a16="http://schemas.microsoft.com/office/drawing/2014/main" id="{01071FA1-951F-492A-B2C7-C6A15A451AF6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84" name="Параллелограмм 7">
                  <a:extLst>
                    <a:ext uri="{FF2B5EF4-FFF2-40B4-BE49-F238E27FC236}">
                      <a16:creationId xmlns:a16="http://schemas.microsoft.com/office/drawing/2014/main" id="{08BF091D-BC17-430E-AFF4-5787008F655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4B264FD6-236E-45B5-BE87-BE0FA3E76785}"/>
                    </a:ext>
                  </a:extLst>
                </p:cNvPr>
                <p:cNvSpPr txBox="1"/>
                <p:nvPr/>
              </p:nvSpPr>
              <p:spPr>
                <a:xfrm>
                  <a:off x="1648532" y="2534045"/>
                  <a:ext cx="909925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79" name="Прямая соединительная линия 278">
              <a:extLst>
                <a:ext uri="{FF2B5EF4-FFF2-40B4-BE49-F238E27FC236}">
                  <a16:creationId xmlns:a16="http://schemas.microsoft.com/office/drawing/2014/main" id="{5D29725E-63A0-4516-8BDA-F805F9751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Группа 285">
            <a:extLst>
              <a:ext uri="{FF2B5EF4-FFF2-40B4-BE49-F238E27FC236}">
                <a16:creationId xmlns:a16="http://schemas.microsoft.com/office/drawing/2014/main" id="{ED35CDBB-EA98-490F-AE8D-D7A8C6254F49}"/>
              </a:ext>
            </a:extLst>
          </p:cNvPr>
          <p:cNvGrpSpPr/>
          <p:nvPr/>
        </p:nvGrpSpPr>
        <p:grpSpPr>
          <a:xfrm rot="21432187">
            <a:off x="3371868" y="2300048"/>
            <a:ext cx="2228607" cy="3601760"/>
            <a:chOff x="3373614" y="1513115"/>
            <a:chExt cx="880337" cy="1759742"/>
          </a:xfrm>
          <a:solidFill>
            <a:srgbClr val="92D050"/>
          </a:solidFill>
        </p:grpSpPr>
        <p:grpSp>
          <p:nvGrpSpPr>
            <p:cNvPr id="287" name="Группа 286">
              <a:extLst>
                <a:ext uri="{FF2B5EF4-FFF2-40B4-BE49-F238E27FC236}">
                  <a16:creationId xmlns:a16="http://schemas.microsoft.com/office/drawing/2014/main" id="{72C963EA-7907-4CFC-9D00-5A179072FD3C}"/>
                </a:ext>
              </a:extLst>
            </p:cNvPr>
            <p:cNvGrpSpPr/>
            <p:nvPr/>
          </p:nvGrpSpPr>
          <p:grpSpPr>
            <a:xfrm>
              <a:off x="3373614" y="1513115"/>
              <a:ext cx="880337" cy="1759742"/>
              <a:chOff x="1648534" y="1669257"/>
              <a:chExt cx="2102580" cy="3675629"/>
            </a:xfrm>
            <a:grpFill/>
          </p:grpSpPr>
          <p:cxnSp>
            <p:nvCxnSpPr>
              <p:cNvPr id="289" name="Прямая соединительная линия 288">
                <a:extLst>
                  <a:ext uri="{FF2B5EF4-FFF2-40B4-BE49-F238E27FC236}">
                    <a16:creationId xmlns:a16="http://schemas.microsoft.com/office/drawing/2014/main" id="{E5B410D2-9C9B-4BA9-BE6D-32D1100406A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Параллелограмм 50">
                <a:extLst>
                  <a:ext uri="{FF2B5EF4-FFF2-40B4-BE49-F238E27FC236}">
                    <a16:creationId xmlns:a16="http://schemas.microsoft.com/office/drawing/2014/main" id="{1B51A5B2-CF1A-4ABA-93B4-000BBE3904A4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91" name="Группа 290">
                <a:extLst>
                  <a:ext uri="{FF2B5EF4-FFF2-40B4-BE49-F238E27FC236}">
                    <a16:creationId xmlns:a16="http://schemas.microsoft.com/office/drawing/2014/main" id="{79B9719C-2333-4909-8B44-88FD678A8611}"/>
                  </a:ext>
                </a:extLst>
              </p:cNvPr>
              <p:cNvGrpSpPr/>
              <p:nvPr/>
            </p:nvGrpSpPr>
            <p:grpSpPr>
              <a:xfrm>
                <a:off x="1648534" y="1785258"/>
                <a:ext cx="2102580" cy="3559628"/>
                <a:chOff x="1648534" y="1785258"/>
                <a:chExt cx="2102580" cy="3559628"/>
              </a:xfrm>
              <a:grpFill/>
            </p:grpSpPr>
            <p:sp>
              <p:nvSpPr>
                <p:cNvPr id="292" name="Прямоугольник 291">
                  <a:extLst>
                    <a:ext uri="{FF2B5EF4-FFF2-40B4-BE49-F238E27FC236}">
                      <a16:creationId xmlns:a16="http://schemas.microsoft.com/office/drawing/2014/main" id="{D63CDD30-2691-488F-9FF1-00E375B969E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93" name="Параллелограмм 7">
                  <a:extLst>
                    <a:ext uri="{FF2B5EF4-FFF2-40B4-BE49-F238E27FC236}">
                      <a16:creationId xmlns:a16="http://schemas.microsoft.com/office/drawing/2014/main" id="{3B4F7280-4590-4002-A31A-126D256C522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DDF5FDA-E65A-488B-B881-E3BC2D8D212D}"/>
                    </a:ext>
                  </a:extLst>
                </p:cNvPr>
                <p:cNvSpPr txBox="1"/>
                <p:nvPr/>
              </p:nvSpPr>
              <p:spPr>
                <a:xfrm>
                  <a:off x="1648534" y="2534045"/>
                  <a:ext cx="909924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88" name="Прямая соединительная линия 287">
              <a:extLst>
                <a:ext uri="{FF2B5EF4-FFF2-40B4-BE49-F238E27FC236}">
                  <a16:creationId xmlns:a16="http://schemas.microsoft.com/office/drawing/2014/main" id="{044D1872-753C-46F5-A0AF-9D8FA57AA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Группа 294">
            <a:extLst>
              <a:ext uri="{FF2B5EF4-FFF2-40B4-BE49-F238E27FC236}">
                <a16:creationId xmlns:a16="http://schemas.microsoft.com/office/drawing/2014/main" id="{CEF5489E-65AD-4AFF-B0DF-A3E3EC84663C}"/>
              </a:ext>
            </a:extLst>
          </p:cNvPr>
          <p:cNvGrpSpPr/>
          <p:nvPr/>
        </p:nvGrpSpPr>
        <p:grpSpPr>
          <a:xfrm rot="21432187">
            <a:off x="4046216" y="2363436"/>
            <a:ext cx="2228605" cy="3601760"/>
            <a:chOff x="3373615" y="1513115"/>
            <a:chExt cx="880336" cy="1759742"/>
          </a:xfrm>
          <a:solidFill>
            <a:srgbClr val="FFFF00"/>
          </a:solidFill>
        </p:grpSpPr>
        <p:grpSp>
          <p:nvGrpSpPr>
            <p:cNvPr id="296" name="Группа 295">
              <a:extLst>
                <a:ext uri="{FF2B5EF4-FFF2-40B4-BE49-F238E27FC236}">
                  <a16:creationId xmlns:a16="http://schemas.microsoft.com/office/drawing/2014/main" id="{98AF803D-EC43-43E0-9D9F-C64A3F575ED8}"/>
                </a:ext>
              </a:extLst>
            </p:cNvPr>
            <p:cNvGrpSpPr/>
            <p:nvPr/>
          </p:nvGrpSpPr>
          <p:grpSpPr>
            <a:xfrm>
              <a:off x="3373615" y="1513115"/>
              <a:ext cx="880336" cy="1759742"/>
              <a:chOff x="1648536" y="1669257"/>
              <a:chExt cx="2102578" cy="3675629"/>
            </a:xfrm>
            <a:grpFill/>
          </p:grpSpPr>
          <p:cxnSp>
            <p:nvCxnSpPr>
              <p:cNvPr id="298" name="Прямая соединительная линия 297">
                <a:extLst>
                  <a:ext uri="{FF2B5EF4-FFF2-40B4-BE49-F238E27FC236}">
                    <a16:creationId xmlns:a16="http://schemas.microsoft.com/office/drawing/2014/main" id="{FA086F1A-3BBD-45C9-BE04-63CD933A085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Параллелограмм 50">
                <a:extLst>
                  <a:ext uri="{FF2B5EF4-FFF2-40B4-BE49-F238E27FC236}">
                    <a16:creationId xmlns:a16="http://schemas.microsoft.com/office/drawing/2014/main" id="{C089D802-2D99-4CBC-A845-DE55C4D2E5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300" name="Группа 299">
                <a:extLst>
                  <a:ext uri="{FF2B5EF4-FFF2-40B4-BE49-F238E27FC236}">
                    <a16:creationId xmlns:a16="http://schemas.microsoft.com/office/drawing/2014/main" id="{41D642B6-B97D-4558-9B85-4A481032D162}"/>
                  </a:ext>
                </a:extLst>
              </p:cNvPr>
              <p:cNvGrpSpPr/>
              <p:nvPr/>
            </p:nvGrpSpPr>
            <p:grpSpPr>
              <a:xfrm>
                <a:off x="1648536" y="1785258"/>
                <a:ext cx="2102578" cy="3559628"/>
                <a:chOff x="1648536" y="1785258"/>
                <a:chExt cx="2102578" cy="3559628"/>
              </a:xfrm>
              <a:grpFill/>
            </p:grpSpPr>
            <p:sp>
              <p:nvSpPr>
                <p:cNvPr id="301" name="Прямоугольник 300">
                  <a:extLst>
                    <a:ext uri="{FF2B5EF4-FFF2-40B4-BE49-F238E27FC236}">
                      <a16:creationId xmlns:a16="http://schemas.microsoft.com/office/drawing/2014/main" id="{F798985D-5D9C-41F5-B3A5-E6221774C72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302" name="Параллелограмм 7">
                  <a:extLst>
                    <a:ext uri="{FF2B5EF4-FFF2-40B4-BE49-F238E27FC236}">
                      <a16:creationId xmlns:a16="http://schemas.microsoft.com/office/drawing/2014/main" id="{A651E9E2-9CB8-49FF-82E2-5A2EE9EA18D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DC1BAA97-7147-48D5-8E22-06E1B8D3CFE1}"/>
                    </a:ext>
                  </a:extLst>
                </p:cNvPr>
                <p:cNvSpPr txBox="1"/>
                <p:nvPr/>
              </p:nvSpPr>
              <p:spPr>
                <a:xfrm>
                  <a:off x="1648536" y="2534045"/>
                  <a:ext cx="909923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97" name="Прямая соединительная линия 296">
              <a:extLst>
                <a:ext uri="{FF2B5EF4-FFF2-40B4-BE49-F238E27FC236}">
                  <a16:creationId xmlns:a16="http://schemas.microsoft.com/office/drawing/2014/main" id="{D6DD18D5-2368-4FAB-B1AC-AD908EECE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/>
              <p:nvPr/>
            </p:nvSpPr>
            <p:spPr>
              <a:xfrm>
                <a:off x="20654" y="2266641"/>
                <a:ext cx="7400631" cy="3252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24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размещений из n по </a:t>
                </a:r>
                <a:r>
                  <a:rPr lang="en-GB" sz="24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обозначается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40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определяется по формуле </a:t>
                </a:r>
                <a:b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∙…∙(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𝑘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+1)=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6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ru-RU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6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den>
                      </m:f>
                      <m:r>
                        <a:rPr kumimoji="0" lang="en-GB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=5 ∗6=30</m:t>
                      </m: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" y="2266641"/>
                <a:ext cx="7400631" cy="3252172"/>
              </a:xfrm>
              <a:prstGeom prst="rect">
                <a:avLst/>
              </a:prstGeom>
              <a:blipFill>
                <a:blip r:embed="rId3"/>
                <a:stretch>
                  <a:fillRect t="-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9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42903 -0.3363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45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4336 -0.3419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80" y="-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47669 -0.3381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28" y="-1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48359 -0.3331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53958 -0.3372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5362 -0.33148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39362 -0.08449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74" y="-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4552 -0.07893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60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44192 -0.07778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96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50703 -0.07777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51107 -0.09074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47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56797 -0.07662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4026 0.18912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30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275 0.20115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48894 0.19838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40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875 0.20602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56575 0.20138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81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56706 0.20347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101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67" y="-163260"/>
            <a:ext cx="11502142" cy="1499851"/>
          </a:xfrm>
        </p:spPr>
        <p:txBody>
          <a:bodyPr/>
          <a:lstStyle/>
          <a:p>
            <a:r>
              <a:rPr lang="ru-RU" dirty="0"/>
              <a:t>Сочетания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13</a:t>
            </a:fld>
            <a:endParaRPr lang="ru-RU" noProof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2D978E-46E1-4499-BB25-5E62B26E2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47896"/>
          <a:stretch/>
        </p:blipFill>
        <p:spPr bwMode="auto">
          <a:xfrm>
            <a:off x="4219819" y="4807979"/>
            <a:ext cx="7778985" cy="16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90EBE94-8904-44F3-BAFF-3F8EFE9C8272}"/>
              </a:ext>
            </a:extLst>
          </p:cNvPr>
          <p:cNvGrpSpPr/>
          <p:nvPr/>
        </p:nvGrpSpPr>
        <p:grpSpPr>
          <a:xfrm>
            <a:off x="127275" y="115474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16FA16A1-B34B-4F55-9546-B40F1BB7659E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Параллелограмм 50">
              <a:extLst>
                <a:ext uri="{FF2B5EF4-FFF2-40B4-BE49-F238E27FC236}">
                  <a16:creationId xmlns:a16="http://schemas.microsoft.com/office/drawing/2014/main" id="{932A0972-D5E9-4C4D-8658-2CB75DCC7838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C4DC2392-6E74-4440-BCF8-A84B868AC6BA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4F32A36-324E-49F2-8D77-C066A404336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13" name="Параллелограмм 7">
                <a:extLst>
                  <a:ext uri="{FF2B5EF4-FFF2-40B4-BE49-F238E27FC236}">
                    <a16:creationId xmlns:a16="http://schemas.microsoft.com/office/drawing/2014/main" id="{C030EA04-B0F4-470D-BD2D-76E990B902A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CDB94429-835D-4DCF-91B9-29E99E459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1100DF-C51D-4568-A6DD-C809BA7CBA48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F7B5003-9ACA-4457-A4C4-4E576ED223A6}"/>
              </a:ext>
            </a:extLst>
          </p:cNvPr>
          <p:cNvGrpSpPr/>
          <p:nvPr/>
        </p:nvGrpSpPr>
        <p:grpSpPr>
          <a:xfrm>
            <a:off x="901960" y="1184239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0BD54970-D145-4701-B824-387CB46658C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Параллелограмм 50">
              <a:extLst>
                <a:ext uri="{FF2B5EF4-FFF2-40B4-BE49-F238E27FC236}">
                  <a16:creationId xmlns:a16="http://schemas.microsoft.com/office/drawing/2014/main" id="{031EFB5C-B9B2-40B2-842D-AE9C35552F8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275E4D5-5E95-47DA-889E-5FBE7611969E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8DD2E11-2CAC-4383-B1CF-B28ABCBE1CAD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22" name="Параллелограмм 7">
                <a:extLst>
                  <a:ext uri="{FF2B5EF4-FFF2-40B4-BE49-F238E27FC236}">
                    <a16:creationId xmlns:a16="http://schemas.microsoft.com/office/drawing/2014/main" id="{9B4E81FF-7D70-4532-9E39-913A7DE2D605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4E66B8C1-4331-42B2-B43B-BFEFBF957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3A76B3-2211-4E73-B43F-7571AB7370E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3A2A9D6-8DAD-44EA-A12A-0CCD37FDACCD}"/>
              </a:ext>
            </a:extLst>
          </p:cNvPr>
          <p:cNvGrpSpPr/>
          <p:nvPr/>
        </p:nvGrpSpPr>
        <p:grpSpPr>
          <a:xfrm>
            <a:off x="1703920" y="1241424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B6765F83-53D6-4785-ADAC-E9D0AC362C8D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араллелограмм 50">
              <a:extLst>
                <a:ext uri="{FF2B5EF4-FFF2-40B4-BE49-F238E27FC236}">
                  <a16:creationId xmlns:a16="http://schemas.microsoft.com/office/drawing/2014/main" id="{A3638E28-AB15-46A6-897F-6A477970157D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C0FD161F-7200-47C5-8E66-7B86A62D37FE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4DA8CA0-383D-4826-AB5A-DAF5E94ED09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31" name="Параллелограмм 7">
                <a:extLst>
                  <a:ext uri="{FF2B5EF4-FFF2-40B4-BE49-F238E27FC236}">
                    <a16:creationId xmlns:a16="http://schemas.microsoft.com/office/drawing/2014/main" id="{37D8E019-83E1-4DED-9F92-D313261AD4CF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37C2F45B-ED21-4253-ACA9-38F72B7214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E90D26-78BE-4895-8E6A-A9109A1B5A13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8806C2B-4E4D-4332-9E3F-871ACE2661B9}"/>
              </a:ext>
            </a:extLst>
          </p:cNvPr>
          <p:cNvGrpSpPr/>
          <p:nvPr/>
        </p:nvGrpSpPr>
        <p:grpSpPr>
          <a:xfrm>
            <a:off x="2502487" y="1241438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7376853D-35D5-4270-81AC-C4158F469C8A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араллелограмм 50">
              <a:extLst>
                <a:ext uri="{FF2B5EF4-FFF2-40B4-BE49-F238E27FC236}">
                  <a16:creationId xmlns:a16="http://schemas.microsoft.com/office/drawing/2014/main" id="{20B5A21F-2760-4E47-97D6-E3BF9031D0D9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E6DA5FF8-04C8-4ED2-A1A4-F3A44C0A2D3F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A70A74AA-E11D-45E0-BF8C-25EF82B7BDF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40" name="Параллелограмм 7">
                <a:extLst>
                  <a:ext uri="{FF2B5EF4-FFF2-40B4-BE49-F238E27FC236}">
                    <a16:creationId xmlns:a16="http://schemas.microsoft.com/office/drawing/2014/main" id="{5E1E862E-57F2-4248-A071-9782F48B8DC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335284E7-79F3-4B0B-98FD-E6D1911D7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AA5148-CDFE-481E-B4AD-962B4A719BAD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ADF42962-FE0D-4778-AE1D-D851C539FC31}"/>
              </a:ext>
            </a:extLst>
          </p:cNvPr>
          <p:cNvGrpSpPr/>
          <p:nvPr/>
        </p:nvGrpSpPr>
        <p:grpSpPr>
          <a:xfrm>
            <a:off x="3238599" y="1274539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1B1AE56A-D9F4-4106-BEC6-E5975E5A042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араллелограмм 50">
              <a:extLst>
                <a:ext uri="{FF2B5EF4-FFF2-40B4-BE49-F238E27FC236}">
                  <a16:creationId xmlns:a16="http://schemas.microsoft.com/office/drawing/2014/main" id="{478E0EA2-216B-4F0D-9A7B-FE533C0C7F2B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8D34C531-16F8-4309-AC4C-11BB06DBAAD7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8F71691C-1D98-49C9-9B08-0BC0CB2C34B2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49" name="Параллелограмм 7">
                <a:extLst>
                  <a:ext uri="{FF2B5EF4-FFF2-40B4-BE49-F238E27FC236}">
                    <a16:creationId xmlns:a16="http://schemas.microsoft.com/office/drawing/2014/main" id="{2676C241-DB51-4662-AA9B-4508133B8778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56C4BDE9-E79D-425C-9261-C11C32A22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5DE73D-2765-4BD2-B419-5D62EC743A3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E04E28BA-AEB7-48E3-9541-E01BD0ABE717}"/>
              </a:ext>
            </a:extLst>
          </p:cNvPr>
          <p:cNvGrpSpPr/>
          <p:nvPr/>
        </p:nvGrpSpPr>
        <p:grpSpPr>
          <a:xfrm>
            <a:off x="4063127" y="134988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0E2EDE9-3C63-4090-A8B0-5A84D48901D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араллелограмм 50">
              <a:extLst>
                <a:ext uri="{FF2B5EF4-FFF2-40B4-BE49-F238E27FC236}">
                  <a16:creationId xmlns:a16="http://schemas.microsoft.com/office/drawing/2014/main" id="{EE55C7CB-8F91-445B-BF74-C3422AEB9E9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669BD9EF-FFE3-4A8C-8D8A-2FC6B0A96522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2A569054-C130-46D0-8D83-3CB834626F2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58" name="Параллелограмм 7">
                <a:extLst>
                  <a:ext uri="{FF2B5EF4-FFF2-40B4-BE49-F238E27FC236}">
                    <a16:creationId xmlns:a16="http://schemas.microsoft.com/office/drawing/2014/main" id="{D515CE57-6538-4CE1-962A-EDF121318F87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8EBC8F2-00E3-448B-9C77-9B2C529FC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05293C3-CBFB-424D-A171-E5C6DEDCA5D5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59C6162-5754-45EC-89BC-077EBF114B97}"/>
              </a:ext>
            </a:extLst>
          </p:cNvPr>
          <p:cNvGrpSpPr/>
          <p:nvPr/>
        </p:nvGrpSpPr>
        <p:grpSpPr>
          <a:xfrm>
            <a:off x="4847858" y="134658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9882B50F-A648-48EE-9104-32D018245A8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Параллелограмм 50">
              <a:extLst>
                <a:ext uri="{FF2B5EF4-FFF2-40B4-BE49-F238E27FC236}">
                  <a16:creationId xmlns:a16="http://schemas.microsoft.com/office/drawing/2014/main" id="{419A7EEF-32FC-4880-9FCE-223AD5202BA0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25975B6-312B-47D7-BAC6-B76F9ED70122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4D2006B4-0A0E-4CFC-8453-D439A945C7A1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67" name="Параллелограмм 7">
                <a:extLst>
                  <a:ext uri="{FF2B5EF4-FFF2-40B4-BE49-F238E27FC236}">
                    <a16:creationId xmlns:a16="http://schemas.microsoft.com/office/drawing/2014/main" id="{09E6F1ED-E740-4A57-8BF2-79DB418B41D0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68" name="Прямая соединительная линия 67">
                <a:extLst>
                  <a:ext uri="{FF2B5EF4-FFF2-40B4-BE49-F238E27FC236}">
                    <a16:creationId xmlns:a16="http://schemas.microsoft.com/office/drawing/2014/main" id="{0A8887CC-265A-4F95-984E-589C0AE4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C8F6D17-9D21-41C9-9C4E-4169732CC198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54945470-C2EA-484C-84C1-AC1A1AEE4E2D}"/>
              </a:ext>
            </a:extLst>
          </p:cNvPr>
          <p:cNvGrpSpPr/>
          <p:nvPr/>
        </p:nvGrpSpPr>
        <p:grpSpPr>
          <a:xfrm>
            <a:off x="5684966" y="1350994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227DD2EE-DE3B-4E33-9EDF-551AD4786E68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Параллелограмм 50">
              <a:extLst>
                <a:ext uri="{FF2B5EF4-FFF2-40B4-BE49-F238E27FC236}">
                  <a16:creationId xmlns:a16="http://schemas.microsoft.com/office/drawing/2014/main" id="{58A9CD33-A904-403C-80EA-35D6F90F7695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DE5A443B-C9C3-4D38-B899-ACD533775838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E35DFA9B-70BA-4D85-9070-F98AC7E8944E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76" name="Параллелограмм 7">
                <a:extLst>
                  <a:ext uri="{FF2B5EF4-FFF2-40B4-BE49-F238E27FC236}">
                    <a16:creationId xmlns:a16="http://schemas.microsoft.com/office/drawing/2014/main" id="{74662239-320E-4017-B35E-F36B26D305CE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77" name="Прямая соединительная линия 76">
                <a:extLst>
                  <a:ext uri="{FF2B5EF4-FFF2-40B4-BE49-F238E27FC236}">
                    <a16:creationId xmlns:a16="http://schemas.microsoft.com/office/drawing/2014/main" id="{F16DACDE-A9A2-4F83-A3A9-0AF44CF655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224AF6-7854-4D49-93C7-4A8E5C13B1C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/>
              <p:nvPr/>
            </p:nvSpPr>
            <p:spPr>
              <a:xfrm>
                <a:off x="7297825" y="673249"/>
                <a:ext cx="4558748" cy="3491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Неупорядоченные выборки называются </a:t>
                </a:r>
                <a:r>
                  <a:rPr lang="ru-RU" sz="20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сочетаниями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из n элементов по </a:t>
                </a:r>
                <a:r>
                  <a:rPr lang="en-GB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обозначаются </a:t>
                </a:r>
                <a:r>
                  <a:rPr lang="ru-RU" sz="20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e>
                      <m:sub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 </a:t>
                </a:r>
                <a:b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20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сочетаний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определяется по формуле</a:t>
                </a:r>
                <a:endParaRPr lang="en-GB" sz="2000" i="1" dirty="0">
                  <a:solidFill>
                    <a:srgbClr val="43210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С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8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ru-RU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8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num>
                        <m:den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8</m:t>
                              </m:r>
                              <m: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3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den>
                      </m:f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r>
                        <a:rPr kumimoji="0" lang="ru-RU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7∗8=56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ru-RU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825" y="673249"/>
                <a:ext cx="4558748" cy="3491597"/>
              </a:xfrm>
              <a:prstGeom prst="rect">
                <a:avLst/>
              </a:prstGeom>
              <a:blipFill>
                <a:blip r:embed="rId3"/>
                <a:stretch>
                  <a:fillRect l="-802" t="-873" r="-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5195 0.3289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40873 0.36875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26394 0.34491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D2DE9B3E-1793-4380-B001-B9279AFB2BB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8" b="104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24416-A52A-47CF-813E-6BA62E3C4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4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947D2F1-4436-42D8-A974-8E8C64C62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Решение исходной задачи</a:t>
            </a:r>
          </a:p>
        </p:txBody>
      </p:sp>
    </p:spTree>
    <p:extLst>
      <p:ext uri="{BB962C8B-B14F-4D97-AF65-F5344CB8AC3E}">
        <p14:creationId xmlns:p14="http://schemas.microsoft.com/office/powerpoint/2010/main" val="39160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C3301-5A21-4486-978B-51BFB7C5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E9168-84C2-4A94-9D4A-E4280AB4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555-8353-421B-845B-8E724803BE8D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72BD78-A0D7-402C-BDFC-8C5B80E1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15</a:t>
            </a:fld>
            <a:endParaRPr lang="ru-RU" noProof="0" dirty="0"/>
          </a:p>
        </p:txBody>
      </p:sp>
      <p:graphicFrame>
        <p:nvGraphicFramePr>
          <p:cNvPr id="30" name="Объект 29">
            <a:extLst>
              <a:ext uri="{FF2B5EF4-FFF2-40B4-BE49-F238E27FC236}">
                <a16:creationId xmlns:a16="http://schemas.microsoft.com/office/drawing/2014/main" id="{C84FFB61-066D-47DC-B7EA-8FA490867A9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24353295"/>
              </p:ext>
            </p:extLst>
          </p:nvPr>
        </p:nvGraphicFramePr>
        <p:xfrm>
          <a:off x="891485" y="3848639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23589123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837059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398308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727465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606513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2244790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061858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6400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3361104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153644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73950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937610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620025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412201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0873938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8126431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481689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798484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52270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76415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155693"/>
                  </a:ext>
                </a:extLst>
              </a:tr>
            </a:tbl>
          </a:graphicData>
        </a:graphic>
      </p:graphicFrame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FB7C69A6-3854-4043-8BB5-13894A97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346149"/>
              </p:ext>
            </p:extLst>
          </p:nvPr>
        </p:nvGraphicFramePr>
        <p:xfrm>
          <a:off x="1737310" y="6134971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2498331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901812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56911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0469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917715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315718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103230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356028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60293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4649646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266246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654025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409887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65553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435906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639974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9420230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787137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9875533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13328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23952"/>
                  </a:ext>
                </a:extLst>
              </a:tr>
            </a:tbl>
          </a:graphicData>
        </a:graphic>
      </p:graphicFrame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BFFCD2D4-8B14-4DF1-AD3C-A1DFC1018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605613"/>
              </p:ext>
            </p:extLst>
          </p:nvPr>
        </p:nvGraphicFramePr>
        <p:xfrm>
          <a:off x="1381816" y="5228819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21692144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120089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524732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3511230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013114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9732538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294401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314534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78846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707234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44743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3395388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79897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0697059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695514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434647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609629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708606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086892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035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62891"/>
                  </a:ext>
                </a:extLst>
              </a:tr>
            </a:tbl>
          </a:graphicData>
        </a:graphic>
      </p:graphicFrame>
      <p:graphicFrame>
        <p:nvGraphicFramePr>
          <p:cNvPr id="33" name="Таблица 32">
            <a:extLst>
              <a:ext uri="{FF2B5EF4-FFF2-40B4-BE49-F238E27FC236}">
                <a16:creationId xmlns:a16="http://schemas.microsoft.com/office/drawing/2014/main" id="{7F993A74-7C67-4DC6-BE1C-4C1437643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469947"/>
              </p:ext>
            </p:extLst>
          </p:nvPr>
        </p:nvGraphicFramePr>
        <p:xfrm>
          <a:off x="1381816" y="3375560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05835683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7537715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4234989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478507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821360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450217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243653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30769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1513034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579489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782874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6767778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14486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936232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946329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2915020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031173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680938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75746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70976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736272"/>
                  </a:ext>
                </a:extLst>
              </a:tr>
            </a:tbl>
          </a:graphicData>
        </a:graphic>
      </p:graphicFrame>
      <p:graphicFrame>
        <p:nvGraphicFramePr>
          <p:cNvPr id="34" name="Таблица 33">
            <a:extLst>
              <a:ext uri="{FF2B5EF4-FFF2-40B4-BE49-F238E27FC236}">
                <a16:creationId xmlns:a16="http://schemas.microsoft.com/office/drawing/2014/main" id="{4EA9B572-08F8-4EE6-93B4-20A12BA23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165221"/>
              </p:ext>
            </p:extLst>
          </p:nvPr>
        </p:nvGraphicFramePr>
        <p:xfrm>
          <a:off x="891485" y="5622062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30855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876635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2726858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2011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3742845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375546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7289562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049583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222198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046606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676618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548855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964234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55737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874336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8697383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87565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3787406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55201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88894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407445"/>
                  </a:ext>
                </a:extLst>
              </a:tr>
            </a:tbl>
          </a:graphicData>
        </a:graphic>
      </p:graphicFrame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985CB1EE-C14D-4D11-987E-75AB37110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040555"/>
              </p:ext>
            </p:extLst>
          </p:nvPr>
        </p:nvGraphicFramePr>
        <p:xfrm>
          <a:off x="1381816" y="4256299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0825713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6726833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708379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216541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54523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8557989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6619176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4985966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14541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9442971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9498890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684977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401011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2260910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8173472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937214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7999749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474928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599383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70393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23494"/>
                  </a:ext>
                </a:extLst>
              </a:tr>
            </a:tbl>
          </a:graphicData>
        </a:graphic>
      </p:graphicFrame>
      <p:graphicFrame>
        <p:nvGraphicFramePr>
          <p:cNvPr id="36" name="Таблица 35">
            <a:extLst>
              <a:ext uri="{FF2B5EF4-FFF2-40B4-BE49-F238E27FC236}">
                <a16:creationId xmlns:a16="http://schemas.microsoft.com/office/drawing/2014/main" id="{4FF285AA-22AD-49EA-A554-2855094B6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00018"/>
              </p:ext>
            </p:extLst>
          </p:nvPr>
        </p:nvGraphicFramePr>
        <p:xfrm>
          <a:off x="891485" y="4738313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1629699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2349195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091629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4395442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387954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8535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473609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89579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6092682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97814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021264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9496888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360195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77796429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549575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59046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954493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8914804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749660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7395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237165"/>
                  </a:ext>
                </a:extLst>
              </a:tr>
            </a:tbl>
          </a:graphicData>
        </a:graphic>
      </p:graphicFrame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4C3F3760-A30E-4584-B8C3-91EE2E05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46384"/>
              </p:ext>
            </p:extLst>
          </p:nvPr>
        </p:nvGraphicFramePr>
        <p:xfrm>
          <a:off x="891485" y="2915308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813826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85864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3063842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878986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339924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773094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85683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07440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3139165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0311901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74762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521556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53975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4041896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23384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128808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418987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2663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205961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30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108101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D1C87CE3-7899-4583-8353-B86054D7B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35790"/>
              </p:ext>
            </p:extLst>
          </p:nvPr>
        </p:nvGraphicFramePr>
        <p:xfrm>
          <a:off x="1381816" y="2415007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43907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556627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8882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1125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28850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965413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440385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604641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36484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488971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727759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531876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840804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0419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408438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913849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7552283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15391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77556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69325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296392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72B69303-74A4-458F-8B3A-547511F2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55750"/>
              </p:ext>
            </p:extLst>
          </p:nvPr>
        </p:nvGraphicFramePr>
        <p:xfrm>
          <a:off x="1248925" y="1825612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683750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653955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9184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263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16618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2777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058078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64306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54334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4817748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89329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80475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42493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51216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10528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131139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590921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0029677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765457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1909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52411"/>
                  </a:ext>
                </a:extLst>
              </a:tr>
            </a:tbl>
          </a:graphicData>
        </a:graphic>
      </p:graphicFrame>
      <p:sp>
        <p:nvSpPr>
          <p:cNvPr id="40" name="Rectangle 3">
            <a:extLst>
              <a:ext uri="{FF2B5EF4-FFF2-40B4-BE49-F238E27FC236}">
                <a16:creationId xmlns:a16="http://schemas.microsoft.com/office/drawing/2014/main" id="{DA9FEF6F-5565-42EC-BB3C-617DC1DBE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0" y="21798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1816" y="2927916"/>
                <a:ext cx="9072874" cy="3334804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400" dirty="0"/>
                  <a:t>По правилу умножения 3 * 2</a:t>
                </a:r>
                <a:r>
                  <a:rPr lang="ru-RU" sz="2400" baseline="30000" dirty="0"/>
                  <a:t>19 </a:t>
                </a:r>
                <a:r>
                  <a:rPr lang="ru-RU" sz="2400" dirty="0"/>
                  <a:t>= 1572864.</a:t>
                </a:r>
              </a:p>
              <a:p>
                <a:pPr algn="ctr"/>
                <a:r>
                  <a:rPr lang="ru-RU" sz="2400" dirty="0"/>
                  <a:t>По правилу размещений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d>
                          <m:d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e>
                        </m:d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1∙2∙3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GB" sz="3200" dirty="0"/>
              </a:p>
              <a:p>
                <a:pPr algn="ctr"/>
                <a:r>
                  <a:rPr lang="ru-RU" sz="2400" dirty="0"/>
                  <a:t>3 * 2</a:t>
                </a:r>
                <a:r>
                  <a:rPr lang="ru-RU" sz="2400" baseline="30000" dirty="0"/>
                  <a:t>19</a:t>
                </a:r>
                <a:r>
                  <a:rPr lang="ru-RU" sz="2400" dirty="0"/>
                  <a:t> – 6 = 1572858</a:t>
                </a:r>
              </a:p>
              <a:p>
                <a:pPr algn="ctr"/>
                <a:r>
                  <a:rPr lang="ru-RU" sz="2400" dirty="0"/>
                  <a:t>Ответ: 1572858 способов</a:t>
                </a:r>
              </a:p>
            </p:txBody>
          </p:sp>
        </mc:Choice>
        <mc:Fallback xmlns="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16" y="2927916"/>
                <a:ext cx="9072874" cy="3334804"/>
              </a:xfrm>
              <a:prstGeom prst="rect">
                <a:avLst/>
              </a:prstGeom>
              <a:blipFill>
                <a:blip r:embed="rId2"/>
                <a:stretch>
                  <a:fillRect t="-9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7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759141C-1B55-4299-A850-4D8621A5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E8F7DCF9-2134-48C6-884C-E431D040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2282888"/>
            <a:ext cx="7044458" cy="3547899"/>
          </a:xfrm>
        </p:spPr>
        <p:txBody>
          <a:bodyPr rtlCol="0"/>
          <a:lstStyle/>
          <a:p>
            <a:pPr rtl="0"/>
            <a:r>
              <a:rPr lang="ru-RU" sz="2400" dirty="0"/>
              <a:t>Итоги работы: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Я рассмотрел основные правила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 Основные принципы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Основные законы и формулы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А также ознакомился с ее историей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Научился применять её на практике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Разработал онлайн тренажёр для желающий оттачивать свои навыки и умения в этой области</a:t>
            </a:r>
          </a:p>
          <a:p>
            <a:pPr rtl="0"/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F0B1D64A-4BCA-40E9-8D9F-56E3FA5A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0DFC20-6B9F-4523-BE5A-B1D0D66D79BA}" type="datetime4">
              <a:rPr lang="ru-RU" smtClean="0"/>
              <a:t>11 января 2022 г.</a:t>
            </a:fld>
            <a:endParaRPr lang="ru-RU" dirty="0"/>
          </a:p>
        </p:txBody>
      </p:sp>
      <p:pic>
        <p:nvPicPr>
          <p:cNvPr id="19" name="Рисунок 18" descr="Надпись &quot;100%&quot; на доске">
            <a:extLst>
              <a:ext uri="{FF2B5EF4-FFF2-40B4-BE49-F238E27FC236}">
                <a16:creationId xmlns:a16="http://schemas.microsoft.com/office/drawing/2014/main" id="{2F8DE87B-3DAA-4376-9698-D6A49CEC19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0"/>
            <a:ext cx="5001768" cy="2282888"/>
          </a:xfrm>
        </p:spPr>
      </p:pic>
      <p:pic>
        <p:nvPicPr>
          <p:cNvPr id="29" name="Рисунок 28" descr="Бланк теста и карандаш">
            <a:extLst>
              <a:ext uri="{FF2B5EF4-FFF2-40B4-BE49-F238E27FC236}">
                <a16:creationId xmlns:a16="http://schemas.microsoft.com/office/drawing/2014/main" id="{69FBC014-8006-4626-AC29-BDEECCFD69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4572000"/>
            <a:ext cx="5001768" cy="2286000"/>
          </a:xfr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2721C696-EE3B-4915-93E1-66DF2BF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DBABA3E-3F3C-4066-B8C7-94CC4B58638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2" b="942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50DFE-25D3-4158-87E8-2E406A6F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Сайт-тренажёр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F778B5-09E3-4A6B-BD65-998DC714A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682710-520C-4595-A4DE-93D0A3DA87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4FFFC0-05A1-48BC-AF8C-1409A86F45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C993698-DF49-4E69-9954-30836297A7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F6B1D0E-C689-49D8-96D8-F28C1516F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2115814-6609-46D7-A032-97C2C3DA65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F8526202-6AC9-48AA-B974-DCFA0FC3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9E4FF-7A85-46DB-9B3A-88BAD546D412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705BFA74-F42B-4A9E-9D07-AB99C94A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527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DBE49DF2-C4C7-4EC0-BF95-00C03395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04" y="689389"/>
            <a:ext cx="5465225" cy="2637455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39D912AE-424A-49C1-ACDE-5F0179114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4373216"/>
            <a:ext cx="5414255" cy="789415"/>
          </a:xfrm>
        </p:spPr>
        <p:txBody>
          <a:bodyPr rtlCol="0"/>
          <a:lstStyle/>
          <a:p>
            <a:pPr rtl="0"/>
            <a:r>
              <a:rPr lang="en-GB" dirty="0"/>
              <a:t>https://nerkchere5.github.io/algebra/Combinatorics/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D4122A-7E05-408B-9546-A9E085CE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9EE3C809-990B-44F6-A9C7-4C16C55E5315}" type="datetime4">
              <a:rPr lang="ru-RU" smtClean="0"/>
              <a:t>11 января 2022 г.</a:t>
            </a:fld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44C1BF-C224-4BC2-B070-F631007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46F5B4D-989B-4675-B60E-F773420CFD3E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r="16487"/>
          <a:stretch>
            <a:fillRect/>
          </a:stretch>
        </p:blipFill>
        <p:spPr bwMode="auto">
          <a:xfrm>
            <a:off x="5995988" y="444500"/>
            <a:ext cx="5910262" cy="5878513"/>
          </a:xfrm>
          <a:prstGeom prst="ellipse">
            <a:avLst/>
          </a:prstGeom>
          <a:ln w="190500" cap="rnd">
            <a:noFill/>
            <a:prstDash val="solid"/>
          </a:ln>
          <a:effectLst/>
          <a:scene3d>
            <a:camera prst="orthographicFront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6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E373538-F429-4D6C-BCA4-1AF41CA6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</p:spPr>
        <p:txBody>
          <a:bodyPr rtlCol="0"/>
          <a:lstStyle/>
          <a:p>
            <a:pPr rtl="0"/>
            <a:r>
              <a:rPr lang="ru-RU" dirty="0"/>
              <a:t>Цель и задачи работы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0EFA4165-8A1E-438E-9708-21F5EB58C42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57530" y="3306657"/>
            <a:ext cx="6679345" cy="3347597"/>
          </a:xfrm>
        </p:spPr>
        <p:txBody>
          <a:bodyPr rtlCol="0">
            <a:normAutofit fontScale="77500" lnSpcReduction="20000"/>
          </a:bodyPr>
          <a:lstStyle/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Times New Roman" panose="02020603050405020304" pitchFamily="18" charset="0"/>
              </a:rPr>
              <a:t>Н</a:t>
            </a: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аучиться решать некоторые комбинаторные задачи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Понять, что изучает комбинаторика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Какие методы для решения задач существуют в комбинаторике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Разобрать несколько задач по данной теме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Разработать сайт-тренажёр для проверки и закрепления навыков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Разместить сайт в сети интернет для общего пользования</a:t>
            </a:r>
          </a:p>
          <a:p>
            <a:pPr marL="342900" indent="-342900" rtl="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747D76C8-F234-4DEE-A20C-A545F39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3C7A8578-7BE6-4CD7-86B6-B7BF526EA12F}" type="datetime4">
              <a:rPr lang="ru-RU" smtClean="0"/>
              <a:t>11 января 2022 г.</a:t>
            </a:fld>
            <a:endParaRPr lang="ru-RU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908AAFE0-78EC-42BD-A61D-EA2275EA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D2AB90E-8C95-4D24-9318-D28277934BF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6" b="1590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0A69028-7391-438A-8ADB-398A96713CE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6528"/>
          <a:stretch>
            <a:fillRect/>
          </a:stretch>
        </p:blipFill>
        <p:spPr bwMode="auto">
          <a:xfrm>
            <a:off x="158750" y="279400"/>
            <a:ext cx="5837238" cy="296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C78657F-90AD-4505-B0A9-4FB8B5AE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CCFA51B-E7CF-4281-8CF6-3036F63B7B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3104" y="2957665"/>
            <a:ext cx="5543524" cy="335873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Бесконечность - это ничем не ограниченная комбинация ограничений!</a:t>
            </a:r>
          </a:p>
          <a:p>
            <a:pPr rtl="0"/>
            <a:r>
              <a:rPr lang="ru-RU" dirty="0"/>
              <a:t>Достаточно представить себе то количество сочетаний букв, которое можно сотворить. Если поставить ограничение по символам - конец будет. Но если ни одного условия, ни одного ограничения не ставить, ты никогда не сможешь выразить это конечным числом, потому что сочетание без каких-либо ограничений не кончится никогда.</a:t>
            </a:r>
          </a:p>
        </p:txBody>
      </p:sp>
      <p:pic>
        <p:nvPicPr>
          <p:cNvPr id="17" name="Рисунок 16" descr="Калькулятор, скрепка, нож с выдвижным лезвием">
            <a:extLst>
              <a:ext uri="{FF2B5EF4-FFF2-40B4-BE49-F238E27FC236}">
                <a16:creationId xmlns:a16="http://schemas.microsoft.com/office/drawing/2014/main" id="{AE1F44BF-5663-4B40-9FEB-0B4FDA1A9F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875" y="725487"/>
            <a:ext cx="5388490" cy="5519467"/>
          </a:xfrm>
        </p:spPr>
      </p:pic>
      <p:sp>
        <p:nvSpPr>
          <p:cNvPr id="14" name="Дата 13">
            <a:extLst>
              <a:ext uri="{FF2B5EF4-FFF2-40B4-BE49-F238E27FC236}">
                <a16:creationId xmlns:a16="http://schemas.microsoft.com/office/drawing/2014/main" id="{DF3231F7-2BDC-4AD4-8081-5E8C6FA0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E3EFD2D-A67A-435D-926E-2AA7E271DBBF}" type="datetime4">
              <a:rPr lang="ru-RU" smtClean="0"/>
              <a:t>11 января 2022 г.</a:t>
            </a:fld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44B5FDB3-8D02-4902-BEC4-691A9ADD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</p:spPr>
        <p:txBody>
          <a:bodyPr rtlCol="0"/>
          <a:lstStyle/>
          <a:p>
            <a:pPr rtl="0"/>
            <a:r>
              <a:rPr lang="ru-RU" dirty="0"/>
              <a:t>Раздел 1</a:t>
            </a:r>
          </a:p>
        </p:txBody>
      </p:sp>
      <p:pic>
        <p:nvPicPr>
          <p:cNvPr id="2" name="Рисунок 1" descr="Калькулятор крупным планом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>
          <a:xfrm>
            <a:off x="4657725" y="0"/>
            <a:ext cx="7534275" cy="6857999"/>
          </a:xfrm>
        </p:spPr>
      </p:pic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62922A0C-B599-4443-A7B4-8AFF6658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 rtlCol="0"/>
          <a:lstStyle/>
          <a:p>
            <a:pPr rtl="0"/>
            <a:r>
              <a:rPr lang="ru-RU" dirty="0"/>
              <a:t>История комбинаторики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617A038-E307-4FF8-9DFC-8D289F05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1414" y="-1"/>
            <a:ext cx="12214827" cy="6858000"/>
            <a:chOff x="-6214" y="-1"/>
            <a:chExt cx="12214827" cy="6858000"/>
          </a:xfrm>
        </p:grpSpPr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8670DFDE-7500-41EF-9E01-0E01C1EB15B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D72480DA-D02A-43BB-81C6-1291773C41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5D4C877-8086-42EC-89D7-A02FD4B5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A085DEF-90A1-401F-BEEF-C5E5B289F903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9F143893-EA8F-4079-875B-AB582A9777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FB99D3FB-2730-4E39-BAEB-FAC29A07E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31617A5D-D0C6-453B-9043-239657F3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4D8A6E78-C2B8-4534-ADFF-041821ACAA4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2F1E0933-B634-4705-8E46-876C4322381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C1B78C8-78C8-4937-B115-E2AB464D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EF212D6F-EE68-412E-9C60-FCB6140F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1AD8A6E-A5E4-4DB1-9EAC-F1CB899D3F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46B5B885-AD58-4159-A052-BB4AA39A1897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25DA14ED-F34B-402F-A298-9230CC5E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94798901-00F2-4B2A-AC48-1602E50780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CD1150C8-101A-4910-A36C-F4D9BF76F3A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4655835F-C536-4AE0-812A-FA84E8262F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E2C15F8-A657-4282-93A7-6D42E0D457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6FA43ED4-97A6-4EEF-9D81-226D11196A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DB557BE9-DEAE-426F-BC79-30115ECEDC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662C5EE5-7745-40CA-9597-7BC4792A58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5E95EFA3-63BE-4980-8407-B9568C6E00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68AA150B-2CA9-4D14-AAD1-68F0C6AF0A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8901C8E-C6BF-4CB1-9A19-C43062A7F8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0AF9691-09A3-4B2D-8462-08308F1179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734FD7EC-6693-44AD-AA45-E785E19F4A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FD6F9E0-8200-4453-9562-ED12FF5FC65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D7E3D24-A599-4C2C-AB05-B90E5F5B97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8C7C3E5-9950-45B6-A163-B4C9159A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</p:spPr>
        <p:txBody>
          <a:bodyPr rtlCol="0"/>
          <a:lstStyle/>
          <a:p>
            <a:pPr rtl="0"/>
            <a:r>
              <a:rPr lang="ru" dirty="0"/>
              <a:t>Древность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1904AFD2-504E-48D4-85F0-867CE6E0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1E0451-FC29-4BD2-84E7-956175E63333}" type="datetime4">
              <a:rPr lang="ru-RU" smtClean="0"/>
              <a:t>11 января 2022 г.</a:t>
            </a:fld>
            <a:endParaRPr lang="ru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1FBCA4F4-1A4E-4FBA-83BA-E47D9DE6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B21F1-6A5E-4816-A8D7-30ADC17521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62" y="1633689"/>
            <a:ext cx="10512425" cy="3906838"/>
          </a:xfrm>
        </p:spPr>
        <p:txBody>
          <a:bodyPr/>
          <a:lstStyle/>
          <a:p>
            <a:r>
              <a:rPr lang="ru-RU" dirty="0"/>
              <a:t>Комбинаторика — раздел математики, посвящённый решению задач, связанных с выбором и расположением элементов некоторого множества в соответствии с заданными правилами.</a:t>
            </a:r>
          </a:p>
          <a:p>
            <a:endParaRPr lang="ru-RU" dirty="0"/>
          </a:p>
          <a:p>
            <a:r>
              <a:rPr lang="ru-RU" dirty="0"/>
              <a:t>Классическая задача комбинаторики: «сколько есть способов извлечь m элементов из N возможных» упоминается ещё в сутрах древней Индии.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8963A56-DC7A-4CDB-8EDC-B31D653E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73" y="3407987"/>
            <a:ext cx="5286927" cy="32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69ED0F-DBE5-4F56-B827-03BC9E061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3980" r="18726" b="6031"/>
          <a:stretch/>
        </p:blipFill>
        <p:spPr bwMode="auto">
          <a:xfrm>
            <a:off x="1939377" y="3583202"/>
            <a:ext cx="2751893" cy="28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8B5A5AA-5449-4600-9E1B-26F0EB4E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AF5"/>
              </a:clrFrom>
              <a:clrTo>
                <a:srgbClr val="F9FA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49" y="3692209"/>
            <a:ext cx="4070636" cy="27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959-C094-4FE7-824B-54F30A3B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3" y="46038"/>
            <a:ext cx="11502142" cy="1499851"/>
          </a:xfrm>
        </p:spPr>
        <p:txBody>
          <a:bodyPr/>
          <a:lstStyle/>
          <a:p>
            <a:r>
              <a:rPr lang="ru-RU" dirty="0"/>
              <a:t>Новое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8A833-F837-497E-AC10-989CD1826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7" y="1300788"/>
            <a:ext cx="10512425" cy="3906838"/>
          </a:xfrm>
        </p:spPr>
        <p:txBody>
          <a:bodyPr/>
          <a:lstStyle/>
          <a:p>
            <a:r>
              <a:rPr lang="ru-RU" dirty="0"/>
              <a:t>Блез Паскаль был основателем теории вероятностей, и рождение комбинаторики связано его с трудами. Одним из его открытий – «треугольник Паскаля». «Треугольник Паскаля» — бесконечная таблица, образованная биномиальными коэффициентами и имеющая треугольную форму.</a:t>
            </a:r>
          </a:p>
          <a:p>
            <a:r>
              <a:rPr lang="ru-RU" dirty="0"/>
              <a:t>Одной из формул в комбинаторике является бином Ньютона. Это отношение, позволяющее представить выражение (a + b)</a:t>
            </a:r>
            <a:r>
              <a:rPr lang="ru-RU" baseline="30000" dirty="0"/>
              <a:t>n</a:t>
            </a:r>
            <a:r>
              <a:rPr lang="ru-RU" dirty="0"/>
              <a:t> (n ∈ Z) в виде многочлена, которое в общем виде вывел Исаак Ньютон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FB99D-CAAB-4BE3-B38C-D9AD7A55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50E48C-4FA2-42B7-9831-7BFC48DB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6</a:t>
            </a:fld>
            <a:endParaRPr lang="ru-RU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C54466-F50C-4DE7-849B-798C52FC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" b="99310" l="484" r="990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141" y="3732445"/>
            <a:ext cx="2595379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2C275A4-FD60-4221-9FAE-6E0785697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9"/>
          <a:stretch/>
        </p:blipFill>
        <p:spPr bwMode="auto">
          <a:xfrm>
            <a:off x="5844622" y="3621892"/>
            <a:ext cx="2914650" cy="27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/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9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F0F55-6AEB-4892-BC4A-102C2D6F8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2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B7317D6-B8D7-4787-8B00-E1ECFB9CC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Основные правила комбинаторики</a:t>
            </a:r>
          </a:p>
        </p:txBody>
      </p:sp>
      <p:pic>
        <p:nvPicPr>
          <p:cNvPr id="5" name="Рисунок 4" descr="Открытая книга на столе">
            <a:extLst>
              <a:ext uri="{FF2B5EF4-FFF2-40B4-BE49-F238E27FC236}">
                <a16:creationId xmlns:a16="http://schemas.microsoft.com/office/drawing/2014/main" id="{5221566F-5C91-4780-8D9C-BDED215AE0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/>
        </p:blipFill>
        <p:spPr>
          <a:xfrm>
            <a:off x="4657725" y="0"/>
            <a:ext cx="7534275" cy="6858000"/>
          </a:xfrm>
        </p:spPr>
      </p:pic>
    </p:spTree>
    <p:extLst>
      <p:ext uri="{BB962C8B-B14F-4D97-AF65-F5344CB8AC3E}">
        <p14:creationId xmlns:p14="http://schemas.microsoft.com/office/powerpoint/2010/main" val="53601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23BF3-C46A-4400-8FE7-9899CFC0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умножения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6E95F0-9424-4A1E-AF75-83E78690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0CD2CB-56EB-40B2-9A7B-2BCA1455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8</a:t>
            </a:fld>
            <a:endParaRPr lang="ru-RU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0800C-94FC-49F2-A83B-2310DD2FC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7" b="43445"/>
          <a:stretch/>
        </p:blipFill>
        <p:spPr bwMode="auto">
          <a:xfrm>
            <a:off x="6978767" y="2745541"/>
            <a:ext cx="5271087" cy="26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85BA754C-9EE5-4728-ABB7-F34378D44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205" y="1811529"/>
            <a:ext cx="5271087" cy="3680729"/>
          </a:xfrm>
        </p:spPr>
        <p:txBody>
          <a:bodyPr/>
          <a:lstStyle/>
          <a:p>
            <a:pPr algn="ctr"/>
            <a:r>
              <a:rPr lang="ru-RU" i="1" dirty="0">
                <a:solidFill>
                  <a:srgbClr val="43210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Е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сли элемент A можно выбрать n способами, и при любом выборе A элемент B можно выбрать m способами, то пару A </a:t>
            </a:r>
            <a:r>
              <a:rPr lang="ru-RU" b="1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и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B можно выбрать </a:t>
            </a:r>
            <a:r>
              <a:rPr lang="ru-RU" b="1" i="1" dirty="0" err="1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n·m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способами. </a:t>
            </a:r>
          </a:p>
          <a:p>
            <a:pPr algn="ctr"/>
            <a:r>
              <a:rPr lang="ru-RU" i="1" dirty="0">
                <a:solidFill>
                  <a:srgbClr val="43210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4*5 = 20</a:t>
            </a:r>
            <a:endParaRPr lang="ru-RU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ru-RU" sz="2400" dirty="0">
              <a:cs typeface="Calibri" panose="020F050202020403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229FDA-E394-498C-87DA-E5E9D2D48E6E}"/>
              </a:ext>
            </a:extLst>
          </p:cNvPr>
          <p:cNvGrpSpPr/>
          <p:nvPr/>
        </p:nvGrpSpPr>
        <p:grpSpPr>
          <a:xfrm>
            <a:off x="492131" y="1104799"/>
            <a:ext cx="3778141" cy="5258632"/>
            <a:chOff x="329962" y="1259731"/>
            <a:chExt cx="3778141" cy="5258632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0E8EBEEF-C7B5-4D37-BFE9-5B4A880834D0}"/>
                </a:ext>
              </a:extLst>
            </p:cNvPr>
            <p:cNvGrpSpPr/>
            <p:nvPr/>
          </p:nvGrpSpPr>
          <p:grpSpPr>
            <a:xfrm rot="370229">
              <a:off x="329962" y="1275879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4E6271B4-260D-4D6E-AFAB-AAF3B46A0D9B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5342C8BE-4D1E-42B3-B7CF-15859F6D125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6A307CB9-D9E0-496D-936E-CF657FD65619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6DBF97A9-F1BE-42E3-A057-5AF8181961C8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26" name="Параллелограмм 7">
                    <a:extLst>
                      <a:ext uri="{FF2B5EF4-FFF2-40B4-BE49-F238E27FC236}">
                        <a16:creationId xmlns:a16="http://schemas.microsoft.com/office/drawing/2014/main" id="{2F2D76B2-17E7-4290-A385-976B15BDECF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E17D766-F5A3-403D-8884-549982C29D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24" name="Параллелограмм 50">
                  <a:extLst>
                    <a:ext uri="{FF2B5EF4-FFF2-40B4-BE49-F238E27FC236}">
                      <a16:creationId xmlns:a16="http://schemas.microsoft.com/office/drawing/2014/main" id="{C6263F19-D0DE-41D1-94BD-21032F8216B1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FD707B7B-A34E-4B90-9AA6-EC18A5ED1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1AD29DA6-C040-4DBF-8B51-B0BE66CC22B9}"/>
                </a:ext>
              </a:extLst>
            </p:cNvPr>
            <p:cNvGrpSpPr/>
            <p:nvPr/>
          </p:nvGrpSpPr>
          <p:grpSpPr>
            <a:xfrm rot="370229">
              <a:off x="358163" y="390465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29" name="Группа 28">
                <a:extLst>
                  <a:ext uri="{FF2B5EF4-FFF2-40B4-BE49-F238E27FC236}">
                    <a16:creationId xmlns:a16="http://schemas.microsoft.com/office/drawing/2014/main" id="{BF490ECE-8D1F-454C-B51E-BE249AC0079C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0A1D9711-0BE4-4D59-BFB5-D655096F283D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Параллелограмм 50">
                  <a:extLst>
                    <a:ext uri="{FF2B5EF4-FFF2-40B4-BE49-F238E27FC236}">
                      <a16:creationId xmlns:a16="http://schemas.microsoft.com/office/drawing/2014/main" id="{09430E10-E337-4E14-8EAD-761E783DB485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33" name="Группа 32">
                  <a:extLst>
                    <a:ext uri="{FF2B5EF4-FFF2-40B4-BE49-F238E27FC236}">
                      <a16:creationId xmlns:a16="http://schemas.microsoft.com/office/drawing/2014/main" id="{AD389020-F9CA-43BF-9064-D0220DD2CC9F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34" name="Прямоугольник 33">
                    <a:extLst>
                      <a:ext uri="{FF2B5EF4-FFF2-40B4-BE49-F238E27FC236}">
                        <a16:creationId xmlns:a16="http://schemas.microsoft.com/office/drawing/2014/main" id="{FA71C9FA-0EE3-488E-BC05-312D6294DDE1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35" name="Параллелограмм 7">
                    <a:extLst>
                      <a:ext uri="{FF2B5EF4-FFF2-40B4-BE49-F238E27FC236}">
                        <a16:creationId xmlns:a16="http://schemas.microsoft.com/office/drawing/2014/main" id="{33945A42-32FF-46E5-A427-708CD5FCD42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3EB8BA-276C-49C4-BE8E-CA2E010CB33F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7D066229-1ACC-436C-B453-689C130CF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43BFCA26-8B64-49E6-911B-F2A777346BCB}"/>
                </a:ext>
              </a:extLst>
            </p:cNvPr>
            <p:cNvGrpSpPr/>
            <p:nvPr/>
          </p:nvGrpSpPr>
          <p:grpSpPr>
            <a:xfrm rot="370229">
              <a:off x="919929" y="125973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36B9CD7E-B99D-4E09-A0B0-9A9013EE0F72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5707B0E6-69E1-42A4-ADFD-68BBF81D919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F0030DBC-B7FC-4023-B923-88469676B51F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3EF29DE3-202C-4B1F-B078-FAEE477B0AEB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44" name="Параллелограмм 7">
                    <a:extLst>
                      <a:ext uri="{FF2B5EF4-FFF2-40B4-BE49-F238E27FC236}">
                        <a16:creationId xmlns:a16="http://schemas.microsoft.com/office/drawing/2014/main" id="{8B62DAA8-9A6E-4A05-ACAB-303C42806DA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A6CF6A15-310D-4791-B23B-30258FA8C3A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42" name="Параллелограмм 50">
                  <a:extLst>
                    <a:ext uri="{FF2B5EF4-FFF2-40B4-BE49-F238E27FC236}">
                      <a16:creationId xmlns:a16="http://schemas.microsoft.com/office/drawing/2014/main" id="{E31BDD66-9545-4FA4-87B1-107BB47E0AE2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1ED91F6A-AA49-41C1-B5E1-FD4B7E55E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314F19D-8967-478D-8CB8-31BD1706482A}"/>
                </a:ext>
              </a:extLst>
            </p:cNvPr>
            <p:cNvGrpSpPr/>
            <p:nvPr/>
          </p:nvGrpSpPr>
          <p:grpSpPr>
            <a:xfrm rot="370229">
              <a:off x="2263084" y="128455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EF540A19-8056-49FE-ADF3-C24658D6B6AC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17025661-E9C8-4665-8514-7827C876CE45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Группа 58">
                  <a:extLst>
                    <a:ext uri="{FF2B5EF4-FFF2-40B4-BE49-F238E27FC236}">
                      <a16:creationId xmlns:a16="http://schemas.microsoft.com/office/drawing/2014/main" id="{D1E96C62-C73A-4899-ADF8-C20A11ACFC9C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7BF19258-BEF4-466A-A0EE-C714A190C6E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62" name="Параллелограмм 7">
                    <a:extLst>
                      <a:ext uri="{FF2B5EF4-FFF2-40B4-BE49-F238E27FC236}">
                        <a16:creationId xmlns:a16="http://schemas.microsoft.com/office/drawing/2014/main" id="{3F5D3F9A-390B-4650-B438-925F7CA7020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ABB9D9E-52E7-4415-9480-E8C338D4EB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60" name="Параллелограмм 50">
                  <a:extLst>
                    <a:ext uri="{FF2B5EF4-FFF2-40B4-BE49-F238E27FC236}">
                      <a16:creationId xmlns:a16="http://schemas.microsoft.com/office/drawing/2014/main" id="{A5008068-A1E7-4733-8E25-992A961ABAC0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C6067065-BB42-4AE7-95C0-D1C93E612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06C45E7F-3E1E-445B-82DC-1CFEA042F68F}"/>
                </a:ext>
              </a:extLst>
            </p:cNvPr>
            <p:cNvGrpSpPr/>
            <p:nvPr/>
          </p:nvGrpSpPr>
          <p:grpSpPr>
            <a:xfrm rot="370229">
              <a:off x="1021182" y="386007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FA847A30-9BC9-47E4-9F31-D99EC0F06A72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AC9E6F96-7FDD-4D4C-B96D-E8596A1B47EB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Параллелограмм 50">
                  <a:extLst>
                    <a:ext uri="{FF2B5EF4-FFF2-40B4-BE49-F238E27FC236}">
                      <a16:creationId xmlns:a16="http://schemas.microsoft.com/office/drawing/2014/main" id="{ACBD04EF-62DC-4977-B9E4-D79D31A10438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69" name="Группа 68">
                  <a:extLst>
                    <a:ext uri="{FF2B5EF4-FFF2-40B4-BE49-F238E27FC236}">
                      <a16:creationId xmlns:a16="http://schemas.microsoft.com/office/drawing/2014/main" id="{2DB1F420-B828-41A6-8359-DC144C9E8D01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68ED4B20-4313-4810-8B4C-6C82346E3FC5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71" name="Параллелограмм 7">
                    <a:extLst>
                      <a:ext uri="{FF2B5EF4-FFF2-40B4-BE49-F238E27FC236}">
                        <a16:creationId xmlns:a16="http://schemas.microsoft.com/office/drawing/2014/main" id="{7526EFBC-9B30-426C-9BF2-CEF220AA1C01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4355A47-7C5E-4E98-A225-4110FB6E59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66" name="Прямая соединительная линия 65">
                <a:extLst>
                  <a:ext uri="{FF2B5EF4-FFF2-40B4-BE49-F238E27FC236}">
                    <a16:creationId xmlns:a16="http://schemas.microsoft.com/office/drawing/2014/main" id="{81F55D63-6EF8-4349-AF41-709AD3483B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F6FF2D25-9831-4FE3-8506-B9BE72861B90}"/>
                </a:ext>
              </a:extLst>
            </p:cNvPr>
            <p:cNvGrpSpPr/>
            <p:nvPr/>
          </p:nvGrpSpPr>
          <p:grpSpPr>
            <a:xfrm rot="370229">
              <a:off x="2227376" y="3909575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AEC6B1A5-5368-4722-80E4-8B569630F9C9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85" name="Прямая соединительная линия 84">
                  <a:extLst>
                    <a:ext uri="{FF2B5EF4-FFF2-40B4-BE49-F238E27FC236}">
                      <a16:creationId xmlns:a16="http://schemas.microsoft.com/office/drawing/2014/main" id="{B8CFCDDB-1792-43AB-BA35-E931DD525DE6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Параллелограмм 50">
                  <a:extLst>
                    <a:ext uri="{FF2B5EF4-FFF2-40B4-BE49-F238E27FC236}">
                      <a16:creationId xmlns:a16="http://schemas.microsoft.com/office/drawing/2014/main" id="{DF5971BA-EF79-43DC-9B70-B17BC279C6BD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39345458-4FDF-4421-8A91-354F5434433B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88" name="Прямоугольник 87">
                    <a:extLst>
                      <a:ext uri="{FF2B5EF4-FFF2-40B4-BE49-F238E27FC236}">
                        <a16:creationId xmlns:a16="http://schemas.microsoft.com/office/drawing/2014/main" id="{B8ABCAFD-FF02-45C1-B627-CBCD78EA9D7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89" name="Параллелограмм 7">
                    <a:extLst>
                      <a:ext uri="{FF2B5EF4-FFF2-40B4-BE49-F238E27FC236}">
                        <a16:creationId xmlns:a16="http://schemas.microsoft.com/office/drawing/2014/main" id="{92F64BC8-89FD-4783-BC19-AD2E569D6E3A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086E4CA-78A3-4915-BF31-618A7C15F0B6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A0E27A0B-EBDD-442A-AA9A-347A555B60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0E85A311-6CF2-468F-A707-2836D125C8B3}"/>
                </a:ext>
              </a:extLst>
            </p:cNvPr>
            <p:cNvGrpSpPr/>
            <p:nvPr/>
          </p:nvGrpSpPr>
          <p:grpSpPr>
            <a:xfrm rot="370229">
              <a:off x="2853885" y="3965023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6ADCF24C-B6EB-4FA5-8498-F8289DCAECB6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94" name="Прямая соединительная линия 93">
                  <a:extLst>
                    <a:ext uri="{FF2B5EF4-FFF2-40B4-BE49-F238E27FC236}">
                      <a16:creationId xmlns:a16="http://schemas.microsoft.com/office/drawing/2014/main" id="{7085E035-F1DE-4D1C-ABC0-ADF4DB889EAA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Параллелограмм 50">
                  <a:extLst>
                    <a:ext uri="{FF2B5EF4-FFF2-40B4-BE49-F238E27FC236}">
                      <a16:creationId xmlns:a16="http://schemas.microsoft.com/office/drawing/2014/main" id="{457EA252-C097-4E48-9D3B-F61AEB6039B3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96" name="Группа 95">
                  <a:extLst>
                    <a:ext uri="{FF2B5EF4-FFF2-40B4-BE49-F238E27FC236}">
                      <a16:creationId xmlns:a16="http://schemas.microsoft.com/office/drawing/2014/main" id="{763FCB9A-EEE8-4BE4-927C-3F8018E31B8C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97" name="Прямоугольник 96">
                    <a:extLst>
                      <a:ext uri="{FF2B5EF4-FFF2-40B4-BE49-F238E27FC236}">
                        <a16:creationId xmlns:a16="http://schemas.microsoft.com/office/drawing/2014/main" id="{38D6E84A-41C4-4D99-8836-5E4CB82DCD66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98" name="Параллелограмм 7">
                    <a:extLst>
                      <a:ext uri="{FF2B5EF4-FFF2-40B4-BE49-F238E27FC236}">
                        <a16:creationId xmlns:a16="http://schemas.microsoft.com/office/drawing/2014/main" id="{09A889AF-2869-4CD7-91C9-7CAD049306FF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243C2C5-C19C-48B5-88BB-E913D2A64B7C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58462161-6115-4BB4-B71B-078795F18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C4F5D79-B70E-4F75-95DE-7A10DDE15E05}"/>
              </a:ext>
            </a:extLst>
          </p:cNvPr>
          <p:cNvGrpSpPr/>
          <p:nvPr/>
        </p:nvGrpSpPr>
        <p:grpSpPr>
          <a:xfrm rot="370229">
            <a:off x="1585159" y="1236214"/>
            <a:ext cx="1254219" cy="2553340"/>
            <a:chOff x="1635589" y="1669258"/>
            <a:chExt cx="907276" cy="1759742"/>
          </a:xfrm>
          <a:solidFill>
            <a:schemeClr val="tx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D7B6524F-3215-48A0-893B-82FFD6F472DD}"/>
                </a:ext>
              </a:extLst>
            </p:cNvPr>
            <p:cNvGrpSpPr/>
            <p:nvPr/>
          </p:nvGrpSpPr>
          <p:grpSpPr>
            <a:xfrm>
              <a:off x="1635589" y="1669258"/>
              <a:ext cx="907276" cy="1759742"/>
              <a:chOff x="1584190" y="1669257"/>
              <a:chExt cx="2166924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CB6F944-F903-466A-BE50-2074F87DB30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Группа 49">
                <a:extLst>
                  <a:ext uri="{FF2B5EF4-FFF2-40B4-BE49-F238E27FC236}">
                    <a16:creationId xmlns:a16="http://schemas.microsoft.com/office/drawing/2014/main" id="{E69D7338-A321-4A9D-8495-26867E9C6026}"/>
                  </a:ext>
                </a:extLst>
              </p:cNvPr>
              <p:cNvGrpSpPr/>
              <p:nvPr/>
            </p:nvGrpSpPr>
            <p:grpSpPr>
              <a:xfrm>
                <a:off x="1584190" y="1785258"/>
                <a:ext cx="2166924" cy="3559628"/>
                <a:chOff x="1584190" y="1785258"/>
                <a:chExt cx="2166924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8F4A5B2-BF22-4B01-B823-618182BF80E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FAC28C0D-12B3-4E79-815B-9968264575F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C1C3C3-E6D9-4B17-B4ED-EC91011A1AFC}"/>
                    </a:ext>
                  </a:extLst>
                </p:cNvPr>
                <p:cNvSpPr txBox="1"/>
                <p:nvPr/>
              </p:nvSpPr>
              <p:spPr>
                <a:xfrm>
                  <a:off x="1584190" y="2534044"/>
                  <a:ext cx="103859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51" name="Параллелограмм 50">
                <a:extLst>
                  <a:ext uri="{FF2B5EF4-FFF2-40B4-BE49-F238E27FC236}">
                    <a16:creationId xmlns:a16="http://schemas.microsoft.com/office/drawing/2014/main" id="{227137C2-803B-456F-8301-B974ABE479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42864CF1-A4CE-4E9A-8BF8-15BF5DCB0D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000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F2131E5-C9B2-4B6C-A43B-99C114110FF9}"/>
              </a:ext>
            </a:extLst>
          </p:cNvPr>
          <p:cNvGrpSpPr/>
          <p:nvPr/>
        </p:nvGrpSpPr>
        <p:grpSpPr>
          <a:xfrm rot="370229">
            <a:off x="1642586" y="3904659"/>
            <a:ext cx="1254218" cy="2553340"/>
            <a:chOff x="2461502" y="1592748"/>
            <a:chExt cx="907275" cy="1759742"/>
          </a:xfrm>
          <a:solidFill>
            <a:schemeClr val="accent1">
              <a:lumMod val="50000"/>
            </a:schemeClr>
          </a:solidFill>
        </p:grpSpPr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0B61EED2-3790-4376-9D60-3D8BC13051D5}"/>
                </a:ext>
              </a:extLst>
            </p:cNvPr>
            <p:cNvGrpSpPr/>
            <p:nvPr/>
          </p:nvGrpSpPr>
          <p:grpSpPr>
            <a:xfrm>
              <a:off x="2461502" y="1592748"/>
              <a:ext cx="907275" cy="1759742"/>
              <a:chOff x="1584193" y="1669257"/>
              <a:chExt cx="2166921" cy="3675629"/>
            </a:xfrm>
            <a:grpFill/>
          </p:grpSpPr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96CC6897-972F-44B5-BDFC-3AA6AE9A23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Параллелограмм 50">
                <a:extLst>
                  <a:ext uri="{FF2B5EF4-FFF2-40B4-BE49-F238E27FC236}">
                    <a16:creationId xmlns:a16="http://schemas.microsoft.com/office/drawing/2014/main" id="{DB64DD62-789C-4F46-B0A9-A503B3CBC61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8" name="Группа 77">
                <a:extLst>
                  <a:ext uri="{FF2B5EF4-FFF2-40B4-BE49-F238E27FC236}">
                    <a16:creationId xmlns:a16="http://schemas.microsoft.com/office/drawing/2014/main" id="{15988238-E45B-4D6E-9E40-64791CD9287C}"/>
                  </a:ext>
                </a:extLst>
              </p:cNvPr>
              <p:cNvGrpSpPr/>
              <p:nvPr/>
            </p:nvGrpSpPr>
            <p:grpSpPr>
              <a:xfrm>
                <a:off x="1584193" y="1785258"/>
                <a:ext cx="2166921" cy="3559628"/>
                <a:chOff x="1584193" y="1785258"/>
                <a:chExt cx="2166921" cy="3559628"/>
              </a:xfrm>
              <a:grpFill/>
            </p:grpSpPr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1CF8FAF7-B715-4444-9DCB-9FADB8921E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0" name="Параллелограмм 7">
                  <a:extLst>
                    <a:ext uri="{FF2B5EF4-FFF2-40B4-BE49-F238E27FC236}">
                      <a16:creationId xmlns:a16="http://schemas.microsoft.com/office/drawing/2014/main" id="{3DDC909F-35C5-4A48-A6F6-6EDBC5B5205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73AFBB7-F4B3-44A4-9772-B35A927C9D49}"/>
                    </a:ext>
                  </a:extLst>
                </p:cNvPr>
                <p:cNvSpPr txBox="1"/>
                <p:nvPr/>
              </p:nvSpPr>
              <p:spPr>
                <a:xfrm>
                  <a:off x="1584193" y="2534044"/>
                  <a:ext cx="1038597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5021C255-6A5A-4407-B292-76943B590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rgbClr val="FC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94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51979 0.118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9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56484 -0.2555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AB31B15-BD7C-486F-B97E-C3E881C6E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51759" y="2780617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2E5B9-E3B0-462C-B0A8-3230E575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9" y="371906"/>
            <a:ext cx="11502142" cy="1499851"/>
          </a:xfrm>
        </p:spPr>
        <p:txBody>
          <a:bodyPr/>
          <a:lstStyle/>
          <a:p>
            <a:r>
              <a:rPr lang="ru-RU" dirty="0"/>
              <a:t>Принцип Дирихле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5A444-D86E-4EFA-B72C-7332C0FD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11 января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B09460-DAAD-4882-8729-E411BA7B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9</a:t>
            </a:fld>
            <a:endParaRPr lang="ru-RU" noProof="0" dirty="0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23D8DB7B-EE37-4746-808D-E676C3A35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11002" y="5395254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975913F6-4476-432F-85F2-471A0061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5395255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49D09-7D51-44F5-B596-10B6920797A0}"/>
              </a:ext>
            </a:extLst>
          </p:cNvPr>
          <p:cNvSpPr txBox="1"/>
          <p:nvPr/>
        </p:nvSpPr>
        <p:spPr>
          <a:xfrm>
            <a:off x="4237916" y="3269098"/>
            <a:ext cx="344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Пусть есть n полок и n+ 1 книг. Если разместить все книги по этим полкам, то обязательно найдется полка, на которой не меньше двух книг.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23B8F66-D73E-4722-AF2A-B76F97863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2731026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542DE4A-A0A1-4D83-94E6-39F6C7918CCB}"/>
              </a:ext>
            </a:extLst>
          </p:cNvPr>
          <p:cNvGrpSpPr/>
          <p:nvPr/>
        </p:nvGrpSpPr>
        <p:grpSpPr>
          <a:xfrm rot="370229">
            <a:off x="4592392" y="2184085"/>
            <a:ext cx="1189167" cy="2136793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F2E5267-975C-4E7B-BE08-F3F107F60E7C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F7D0EC5-BB5A-4516-986E-06BEE15CB07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F5E05F12-FACC-42D7-9A48-36B14A81A98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50235720-33EB-4AC9-B5D6-5C415954D0C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6" name="Параллелограмм 7">
                  <a:extLst>
                    <a:ext uri="{FF2B5EF4-FFF2-40B4-BE49-F238E27FC236}">
                      <a16:creationId xmlns:a16="http://schemas.microsoft.com/office/drawing/2014/main" id="{895DB9B0-C0B1-4BE3-B79A-17085EC9E8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C3363A-7756-4A44-BC51-D55E354CAAA8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" name="Параллелограмм 50">
                <a:extLst>
                  <a:ext uri="{FF2B5EF4-FFF2-40B4-BE49-F238E27FC236}">
                    <a16:creationId xmlns:a16="http://schemas.microsoft.com/office/drawing/2014/main" id="{3B08F944-13CE-453F-A023-14443468949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B08DA54-60CC-4733-B901-D4421F872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F848AB3-078E-4D06-9A8A-885D1D589CEF}"/>
              </a:ext>
            </a:extLst>
          </p:cNvPr>
          <p:cNvGrpSpPr/>
          <p:nvPr/>
        </p:nvGrpSpPr>
        <p:grpSpPr>
          <a:xfrm rot="370229">
            <a:off x="5091917" y="2203776"/>
            <a:ext cx="1031456" cy="2136793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1C40825B-F06B-4724-B429-5EAB0DBC9A3A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C8B26BFF-41C7-4741-B821-5E1E428F8B8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Параллелограмм 50">
                <a:extLst>
                  <a:ext uri="{FF2B5EF4-FFF2-40B4-BE49-F238E27FC236}">
                    <a16:creationId xmlns:a16="http://schemas.microsoft.com/office/drawing/2014/main" id="{2A106211-E402-444D-AB7C-171AA72F5AE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3" name="Группа 32">
                <a:extLst>
                  <a:ext uri="{FF2B5EF4-FFF2-40B4-BE49-F238E27FC236}">
                    <a16:creationId xmlns:a16="http://schemas.microsoft.com/office/drawing/2014/main" id="{B4E87D8E-A7E7-4B89-A312-F4412DD7D1E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0D5ECF37-DAA9-4999-B456-A059DBA4685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5" name="Параллелограмм 7">
                  <a:extLst>
                    <a:ext uri="{FF2B5EF4-FFF2-40B4-BE49-F238E27FC236}">
                      <a16:creationId xmlns:a16="http://schemas.microsoft.com/office/drawing/2014/main" id="{08107455-E356-403F-A8EA-FC75F0B5217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12F812F-D095-4790-8760-03106827D8F3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EBCBCE4-7A93-4502-AD90-A052A499A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1DD92BA-E216-49A1-B747-EBE266B769E9}"/>
              </a:ext>
            </a:extLst>
          </p:cNvPr>
          <p:cNvGrpSpPr/>
          <p:nvPr/>
        </p:nvGrpSpPr>
        <p:grpSpPr>
          <a:xfrm rot="370229">
            <a:off x="5509222" y="2204719"/>
            <a:ext cx="1031456" cy="2136793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561720E8-809D-4A33-8193-F0B7474A2952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AD967DBD-949A-4D02-9B09-8F804BA3FFB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Параллелограмм 50">
                <a:extLst>
                  <a:ext uri="{FF2B5EF4-FFF2-40B4-BE49-F238E27FC236}">
                    <a16:creationId xmlns:a16="http://schemas.microsoft.com/office/drawing/2014/main" id="{1563D0CC-57F5-44F7-B709-4B996D7A063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E11E2388-030C-48F8-86D3-3D9B623AB59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9632B58-4624-4A43-9A0D-F910F55753D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8C2763E3-245A-4F74-9183-323A9C02DFD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4CB3D3-71AA-40B8-AC16-4F402A03A05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EC15157-CD7E-4DCC-9484-89B325E17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E56BA3-66BE-411F-8537-AB4DA38C15FC}"/>
              </a:ext>
            </a:extLst>
          </p:cNvPr>
          <p:cNvGrpSpPr/>
          <p:nvPr/>
        </p:nvGrpSpPr>
        <p:grpSpPr>
          <a:xfrm rot="370229">
            <a:off x="5739963" y="2194059"/>
            <a:ext cx="1189167" cy="2136793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43EA0A75-E5AA-4762-B6D7-19985B840578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40" name="Прямая соединительная линия 39">
                <a:extLst>
                  <a:ext uri="{FF2B5EF4-FFF2-40B4-BE49-F238E27FC236}">
                    <a16:creationId xmlns:a16="http://schemas.microsoft.com/office/drawing/2014/main" id="{69C4428D-2D6E-476B-A983-B451CB35343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Параллелограмм 50">
                <a:extLst>
                  <a:ext uri="{FF2B5EF4-FFF2-40B4-BE49-F238E27FC236}">
                    <a16:creationId xmlns:a16="http://schemas.microsoft.com/office/drawing/2014/main" id="{C4341C8B-4A70-4214-9056-CFB488DD17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2551F48A-D58F-4837-8CBE-8D4000E9D5C1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D58A9915-AC20-4F34-8460-2C2CD6ECEB9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44" name="Параллелограмм 7">
                  <a:extLst>
                    <a:ext uri="{FF2B5EF4-FFF2-40B4-BE49-F238E27FC236}">
                      <a16:creationId xmlns:a16="http://schemas.microsoft.com/office/drawing/2014/main" id="{78D777CA-B86B-4BF5-A43C-30EC543E6A3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F30543-E341-4C05-AFB0-5B57B5213F6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01061C9C-A795-4A30-B305-4250F2958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DDE88C67-C1B6-4288-A00A-305AA70C026E}"/>
              </a:ext>
            </a:extLst>
          </p:cNvPr>
          <p:cNvGrpSpPr/>
          <p:nvPr/>
        </p:nvGrpSpPr>
        <p:grpSpPr>
          <a:xfrm rot="370229">
            <a:off x="6086503" y="2219326"/>
            <a:ext cx="1250169" cy="217581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99721E48-EA88-4226-B128-C10DF0E133BE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21EB6CB0-1956-455A-99D8-C2D5487E6EA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Параллелограмм 50">
                <a:extLst>
                  <a:ext uri="{FF2B5EF4-FFF2-40B4-BE49-F238E27FC236}">
                    <a16:creationId xmlns:a16="http://schemas.microsoft.com/office/drawing/2014/main" id="{3C38A577-4BCD-43E1-9CF8-5734B42102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3" name="Группа 62">
                <a:extLst>
                  <a:ext uri="{FF2B5EF4-FFF2-40B4-BE49-F238E27FC236}">
                    <a16:creationId xmlns:a16="http://schemas.microsoft.com/office/drawing/2014/main" id="{E4CBE94D-0A73-4FB7-9A69-9A9F99267C6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64" name="Прямоугольник 63">
                  <a:extLst>
                    <a:ext uri="{FF2B5EF4-FFF2-40B4-BE49-F238E27FC236}">
                      <a16:creationId xmlns:a16="http://schemas.microsoft.com/office/drawing/2014/main" id="{BC9EB55C-4B4B-476A-950B-F371147672E9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5" name="Параллелограмм 7">
                  <a:extLst>
                    <a:ext uri="{FF2B5EF4-FFF2-40B4-BE49-F238E27FC236}">
                      <a16:creationId xmlns:a16="http://schemas.microsoft.com/office/drawing/2014/main" id="{CE71B3DD-99D5-4A86-9E66-9386370D1CE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4636861-852E-4723-9B01-F2D38BE19094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983958F-C1E9-42BE-B0D6-9918F7518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5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39089 -0.1576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4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28255 0.21482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39088 -0.1747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42825 0.217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19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24948 0.2196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607913_TF33780407_Win32.potx" id="{82615611-3AB5-4D98-872A-1E2A17C7FB3F}" vid="{72F3B573-31D2-441B-96D2-4C78B5C5F0F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9FD94B-CF2B-4485-954E-6805E96E51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8316A4-DB9D-4B40-83D1-0433996D54B0}">
  <ds:schemaRefs>
    <ds:schemaRef ds:uri="http://purl.org/dc/terms/"/>
    <ds:schemaRef ds:uri="71af3243-3dd4-4a8d-8c0d-dd76da1f02a5"/>
    <ds:schemaRef ds:uri="http://www.w3.org/XML/1998/namespace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E5C9C91-7BEA-497B-8B74-808BB0864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Sine</Template>
  <TotalTime>665</TotalTime>
  <Words>766</Words>
  <Application>Microsoft Office PowerPoint</Application>
  <PresentationFormat>Широкоэкранный</PresentationFormat>
  <Paragraphs>162</Paragraphs>
  <Slides>18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Avenir Next LT Pro</vt:lpstr>
      <vt:lpstr>Calibri</vt:lpstr>
      <vt:lpstr>Cambria Math</vt:lpstr>
      <vt:lpstr>Posterama</vt:lpstr>
      <vt:lpstr>Times New Roman</vt:lpstr>
      <vt:lpstr>Wingdings</vt:lpstr>
      <vt:lpstr>SineVTI</vt:lpstr>
      <vt:lpstr>Combinatorics</vt:lpstr>
      <vt:lpstr>Цель и задачи работы</vt:lpstr>
      <vt:lpstr>Введение</vt:lpstr>
      <vt:lpstr>Раздел 1</vt:lpstr>
      <vt:lpstr>Древность</vt:lpstr>
      <vt:lpstr>Новое время</vt:lpstr>
      <vt:lpstr>Раздел 2</vt:lpstr>
      <vt:lpstr>Правило умножения</vt:lpstr>
      <vt:lpstr>Принцип Дирихле</vt:lpstr>
      <vt:lpstr>Раздел 3</vt:lpstr>
      <vt:lpstr>Перестановки</vt:lpstr>
      <vt:lpstr>Размещения</vt:lpstr>
      <vt:lpstr>Сочетания</vt:lpstr>
      <vt:lpstr>Раздел 4</vt:lpstr>
      <vt:lpstr>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vt:lpstr>
      <vt:lpstr>Заключение</vt:lpstr>
      <vt:lpstr>Сайт-тренажёр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 презентации</dc:title>
  <dc:creator>Admin</dc:creator>
  <cp:lastModifiedBy>Admin</cp:lastModifiedBy>
  <cp:revision>88</cp:revision>
  <dcterms:created xsi:type="dcterms:W3CDTF">2022-01-06T11:09:39Z</dcterms:created>
  <dcterms:modified xsi:type="dcterms:W3CDTF">2022-01-11T07:37:05Z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